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1410" r:id="rId3"/>
    <p:sldId id="257" r:id="rId4"/>
    <p:sldId id="1408" r:id="rId5"/>
    <p:sldId id="14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0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1C9DD-B353-46D6-ABF2-FCE0F60710C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48DE1E5-C969-4C18-8701-D7B7B1C874D7}">
      <dgm:prSet/>
      <dgm:spPr/>
      <dgm:t>
        <a:bodyPr/>
        <a:lstStyle/>
        <a:p>
          <a:r>
            <a:rPr lang="ru-RU"/>
            <a:t>Виды исследований МЖ.</a:t>
          </a:r>
          <a:endParaRPr lang="en-US"/>
        </a:p>
      </dgm:t>
    </dgm:pt>
    <dgm:pt modelId="{1634A2FA-6694-416D-93A3-7453E67FB98D}" type="parTrans" cxnId="{8DD456ED-CAC3-4B71-939F-765648A8EF02}">
      <dgm:prSet/>
      <dgm:spPr/>
      <dgm:t>
        <a:bodyPr/>
        <a:lstStyle/>
        <a:p>
          <a:endParaRPr lang="en-US"/>
        </a:p>
      </dgm:t>
    </dgm:pt>
    <dgm:pt modelId="{6149F6B8-ACD4-48C5-919F-8FC1A67D54B4}" type="sibTrans" cxnId="{8DD456ED-CAC3-4B71-939F-765648A8EF02}">
      <dgm:prSet/>
      <dgm:spPr/>
      <dgm:t>
        <a:bodyPr/>
        <a:lstStyle/>
        <a:p>
          <a:endParaRPr lang="en-US"/>
        </a:p>
      </dgm:t>
    </dgm:pt>
    <dgm:pt modelId="{0A6B5541-4796-4DDB-B8F6-02F007617FDF}">
      <dgm:prSet/>
      <dgm:spPr/>
      <dgm:t>
        <a:bodyPr/>
        <a:lstStyle/>
        <a:p>
          <a:r>
            <a:rPr lang="ru-RU"/>
            <a:t>Роль профилактических исследований в ранней диагностике рака МЖ.</a:t>
          </a:r>
          <a:endParaRPr lang="en-US"/>
        </a:p>
      </dgm:t>
    </dgm:pt>
    <dgm:pt modelId="{7E976A77-D252-4878-9724-C6DD9853C3AC}" type="parTrans" cxnId="{C5A3435E-4CE4-47D9-BF05-69733E0588E4}">
      <dgm:prSet/>
      <dgm:spPr/>
      <dgm:t>
        <a:bodyPr/>
        <a:lstStyle/>
        <a:p>
          <a:endParaRPr lang="en-US"/>
        </a:p>
      </dgm:t>
    </dgm:pt>
    <dgm:pt modelId="{A141A2F3-A3C4-452D-98E7-2FBFF2CDC194}" type="sibTrans" cxnId="{C5A3435E-4CE4-47D9-BF05-69733E0588E4}">
      <dgm:prSet/>
      <dgm:spPr/>
      <dgm:t>
        <a:bodyPr/>
        <a:lstStyle/>
        <a:p>
          <a:endParaRPr lang="en-US"/>
        </a:p>
      </dgm:t>
    </dgm:pt>
    <dgm:pt modelId="{DA4C0506-B608-422B-A4E6-7AC5E9C46CC4}">
      <dgm:prSet/>
      <dgm:spPr/>
      <dgm:t>
        <a:bodyPr/>
        <a:lstStyle/>
        <a:p>
          <a:r>
            <a:rPr lang="ru-RU"/>
            <a:t>Интервальные раки.</a:t>
          </a:r>
          <a:endParaRPr lang="en-US"/>
        </a:p>
      </dgm:t>
    </dgm:pt>
    <dgm:pt modelId="{D7451DCE-2598-4C70-9873-B1F4DEFDCA40}" type="parTrans" cxnId="{630E86D5-A080-4FCD-8638-7E9086167D3B}">
      <dgm:prSet/>
      <dgm:spPr/>
      <dgm:t>
        <a:bodyPr/>
        <a:lstStyle/>
        <a:p>
          <a:endParaRPr lang="en-US"/>
        </a:p>
      </dgm:t>
    </dgm:pt>
    <dgm:pt modelId="{D5F58D7C-4BF3-44FE-9F56-A6EBFDD83664}" type="sibTrans" cxnId="{630E86D5-A080-4FCD-8638-7E9086167D3B}">
      <dgm:prSet/>
      <dgm:spPr/>
      <dgm:t>
        <a:bodyPr/>
        <a:lstStyle/>
        <a:p>
          <a:endParaRPr lang="en-US"/>
        </a:p>
      </dgm:t>
    </dgm:pt>
    <dgm:pt modelId="{3ED56728-D60F-4ABE-9B50-9F67B17D2DDA}">
      <dgm:prSet/>
      <dgm:spPr/>
      <dgm:t>
        <a:bodyPr/>
        <a:lstStyle/>
        <a:p>
          <a:r>
            <a:rPr lang="ru-RU"/>
            <a:t>Пропущенные раки.</a:t>
          </a:r>
          <a:endParaRPr lang="en-US"/>
        </a:p>
      </dgm:t>
    </dgm:pt>
    <dgm:pt modelId="{F6536E3D-3937-4D16-9D4E-093E0414B9FA}" type="parTrans" cxnId="{6B30F9C8-BB79-4A0E-9FFB-5BDCA46F668B}">
      <dgm:prSet/>
      <dgm:spPr/>
      <dgm:t>
        <a:bodyPr/>
        <a:lstStyle/>
        <a:p>
          <a:endParaRPr lang="en-US"/>
        </a:p>
      </dgm:t>
    </dgm:pt>
    <dgm:pt modelId="{FA346ED4-8919-4290-8A21-E67B3516117D}" type="sibTrans" cxnId="{6B30F9C8-BB79-4A0E-9FFB-5BDCA46F668B}">
      <dgm:prSet/>
      <dgm:spPr/>
      <dgm:t>
        <a:bodyPr/>
        <a:lstStyle/>
        <a:p>
          <a:endParaRPr lang="en-US"/>
        </a:p>
      </dgm:t>
    </dgm:pt>
    <dgm:pt modelId="{E107EE2B-12B1-467A-BAAD-DB53169A730F}">
      <dgm:prSet/>
      <dgm:spPr/>
      <dgm:t>
        <a:bodyPr/>
        <a:lstStyle/>
        <a:p>
          <a:r>
            <a:rPr lang="ru-RU"/>
            <a:t>Система профилактических исследований – что за чем. Понятие плотности тканей МЖ. </a:t>
          </a:r>
          <a:endParaRPr lang="en-US"/>
        </a:p>
      </dgm:t>
    </dgm:pt>
    <dgm:pt modelId="{D19F62F5-1FE0-4932-B8D5-8D6870A26A40}" type="parTrans" cxnId="{785C8531-EACB-4229-98C7-DBE71B92AAE9}">
      <dgm:prSet/>
      <dgm:spPr/>
      <dgm:t>
        <a:bodyPr/>
        <a:lstStyle/>
        <a:p>
          <a:endParaRPr lang="en-US"/>
        </a:p>
      </dgm:t>
    </dgm:pt>
    <dgm:pt modelId="{31C8653E-9480-458F-9533-770ED0282347}" type="sibTrans" cxnId="{785C8531-EACB-4229-98C7-DBE71B92AAE9}">
      <dgm:prSet/>
      <dgm:spPr/>
      <dgm:t>
        <a:bodyPr/>
        <a:lstStyle/>
        <a:p>
          <a:endParaRPr lang="en-US"/>
        </a:p>
      </dgm:t>
    </dgm:pt>
    <dgm:pt modelId="{B80B7728-2AE5-9649-9A5A-85E4025CCEC1}" type="pres">
      <dgm:prSet presAssocID="{B291C9DD-B353-46D6-ABF2-FCE0F60710C3}" presName="linear" presStyleCnt="0">
        <dgm:presLayoutVars>
          <dgm:animLvl val="lvl"/>
          <dgm:resizeHandles val="exact"/>
        </dgm:presLayoutVars>
      </dgm:prSet>
      <dgm:spPr/>
    </dgm:pt>
    <dgm:pt modelId="{63A75F3D-F2C1-6E4D-8371-386404BADC32}" type="pres">
      <dgm:prSet presAssocID="{148DE1E5-C969-4C18-8701-D7B7B1C874D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C150643-2125-4D42-9DFA-DD726A66C6B3}" type="pres">
      <dgm:prSet presAssocID="{6149F6B8-ACD4-48C5-919F-8FC1A67D54B4}" presName="spacer" presStyleCnt="0"/>
      <dgm:spPr/>
    </dgm:pt>
    <dgm:pt modelId="{0B7F61C8-E5D3-F84E-8EFD-9F3AADA66451}" type="pres">
      <dgm:prSet presAssocID="{0A6B5541-4796-4DDB-B8F6-02F007617FD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BBCDA77-492F-0B4F-AF4A-EACE4C928E30}" type="pres">
      <dgm:prSet presAssocID="{A141A2F3-A3C4-452D-98E7-2FBFF2CDC194}" presName="spacer" presStyleCnt="0"/>
      <dgm:spPr/>
    </dgm:pt>
    <dgm:pt modelId="{826B8391-69A6-784C-BE4F-2626277FF7B1}" type="pres">
      <dgm:prSet presAssocID="{DA4C0506-B608-422B-A4E6-7AC5E9C46CC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A83ABC2-F7D7-D248-9203-592183CE6CE1}" type="pres">
      <dgm:prSet presAssocID="{D5F58D7C-4BF3-44FE-9F56-A6EBFDD83664}" presName="spacer" presStyleCnt="0"/>
      <dgm:spPr/>
    </dgm:pt>
    <dgm:pt modelId="{FDC1675E-EE78-DD4E-A26F-2E74483EC2D2}" type="pres">
      <dgm:prSet presAssocID="{3ED56728-D60F-4ABE-9B50-9F67B17D2DD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A499037-B8E9-5F41-8233-DE684CE1EDC1}" type="pres">
      <dgm:prSet presAssocID="{FA346ED4-8919-4290-8A21-E67B3516117D}" presName="spacer" presStyleCnt="0"/>
      <dgm:spPr/>
    </dgm:pt>
    <dgm:pt modelId="{D53CD432-45EB-F444-82DE-ACDD44F5DE06}" type="pres">
      <dgm:prSet presAssocID="{E107EE2B-12B1-467A-BAAD-DB53169A730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C46BA23-1C2D-4C42-A4DB-8E716A1A72A9}" type="presOf" srcId="{B291C9DD-B353-46D6-ABF2-FCE0F60710C3}" destId="{B80B7728-2AE5-9649-9A5A-85E4025CCEC1}" srcOrd="0" destOrd="0" presId="urn:microsoft.com/office/officeart/2005/8/layout/vList2"/>
    <dgm:cxn modelId="{785C8531-EACB-4229-98C7-DBE71B92AAE9}" srcId="{B291C9DD-B353-46D6-ABF2-FCE0F60710C3}" destId="{E107EE2B-12B1-467A-BAAD-DB53169A730F}" srcOrd="4" destOrd="0" parTransId="{D19F62F5-1FE0-4932-B8D5-8D6870A26A40}" sibTransId="{31C8653E-9480-458F-9533-770ED0282347}"/>
    <dgm:cxn modelId="{D04DD734-55B4-AF4B-AAFF-E87D5A488764}" type="presOf" srcId="{148DE1E5-C969-4C18-8701-D7B7B1C874D7}" destId="{63A75F3D-F2C1-6E4D-8371-386404BADC32}" srcOrd="0" destOrd="0" presId="urn:microsoft.com/office/officeart/2005/8/layout/vList2"/>
    <dgm:cxn modelId="{C5A3435E-4CE4-47D9-BF05-69733E0588E4}" srcId="{B291C9DD-B353-46D6-ABF2-FCE0F60710C3}" destId="{0A6B5541-4796-4DDB-B8F6-02F007617FDF}" srcOrd="1" destOrd="0" parTransId="{7E976A77-D252-4878-9724-C6DD9853C3AC}" sibTransId="{A141A2F3-A3C4-452D-98E7-2FBFF2CDC194}"/>
    <dgm:cxn modelId="{CAE1009C-CF08-BC4E-AE30-D9B100D53BB2}" type="presOf" srcId="{0A6B5541-4796-4DDB-B8F6-02F007617FDF}" destId="{0B7F61C8-E5D3-F84E-8EFD-9F3AADA66451}" srcOrd="0" destOrd="0" presId="urn:microsoft.com/office/officeart/2005/8/layout/vList2"/>
    <dgm:cxn modelId="{6B30F9C8-BB79-4A0E-9FFB-5BDCA46F668B}" srcId="{B291C9DD-B353-46D6-ABF2-FCE0F60710C3}" destId="{3ED56728-D60F-4ABE-9B50-9F67B17D2DDA}" srcOrd="3" destOrd="0" parTransId="{F6536E3D-3937-4D16-9D4E-093E0414B9FA}" sibTransId="{FA346ED4-8919-4290-8A21-E67B3516117D}"/>
    <dgm:cxn modelId="{630E86D5-A080-4FCD-8638-7E9086167D3B}" srcId="{B291C9DD-B353-46D6-ABF2-FCE0F60710C3}" destId="{DA4C0506-B608-422B-A4E6-7AC5E9C46CC4}" srcOrd="2" destOrd="0" parTransId="{D7451DCE-2598-4C70-9873-B1F4DEFDCA40}" sibTransId="{D5F58D7C-4BF3-44FE-9F56-A6EBFDD83664}"/>
    <dgm:cxn modelId="{8DD456ED-CAC3-4B71-939F-765648A8EF02}" srcId="{B291C9DD-B353-46D6-ABF2-FCE0F60710C3}" destId="{148DE1E5-C969-4C18-8701-D7B7B1C874D7}" srcOrd="0" destOrd="0" parTransId="{1634A2FA-6694-416D-93A3-7453E67FB98D}" sibTransId="{6149F6B8-ACD4-48C5-919F-8FC1A67D54B4}"/>
    <dgm:cxn modelId="{7FAC03F2-B90D-AD4B-A6AD-833013B5F406}" type="presOf" srcId="{DA4C0506-B608-422B-A4E6-7AC5E9C46CC4}" destId="{826B8391-69A6-784C-BE4F-2626277FF7B1}" srcOrd="0" destOrd="0" presId="urn:microsoft.com/office/officeart/2005/8/layout/vList2"/>
    <dgm:cxn modelId="{749E1CF4-B483-6E4F-B51E-2AC0403ABD15}" type="presOf" srcId="{3ED56728-D60F-4ABE-9B50-9F67B17D2DDA}" destId="{FDC1675E-EE78-DD4E-A26F-2E74483EC2D2}" srcOrd="0" destOrd="0" presId="urn:microsoft.com/office/officeart/2005/8/layout/vList2"/>
    <dgm:cxn modelId="{623F19F8-DA79-0C4D-A044-8050378ED0AB}" type="presOf" srcId="{E107EE2B-12B1-467A-BAAD-DB53169A730F}" destId="{D53CD432-45EB-F444-82DE-ACDD44F5DE06}" srcOrd="0" destOrd="0" presId="urn:microsoft.com/office/officeart/2005/8/layout/vList2"/>
    <dgm:cxn modelId="{B1C3BB46-6366-3644-830C-E4EFB836D0B1}" type="presParOf" srcId="{B80B7728-2AE5-9649-9A5A-85E4025CCEC1}" destId="{63A75F3D-F2C1-6E4D-8371-386404BADC32}" srcOrd="0" destOrd="0" presId="urn:microsoft.com/office/officeart/2005/8/layout/vList2"/>
    <dgm:cxn modelId="{6194AC30-5A5B-004D-89AA-E0785B41AC44}" type="presParOf" srcId="{B80B7728-2AE5-9649-9A5A-85E4025CCEC1}" destId="{6C150643-2125-4D42-9DFA-DD726A66C6B3}" srcOrd="1" destOrd="0" presId="urn:microsoft.com/office/officeart/2005/8/layout/vList2"/>
    <dgm:cxn modelId="{6B196DFE-0DBF-F94A-89DE-66950D4C8D21}" type="presParOf" srcId="{B80B7728-2AE5-9649-9A5A-85E4025CCEC1}" destId="{0B7F61C8-E5D3-F84E-8EFD-9F3AADA66451}" srcOrd="2" destOrd="0" presId="urn:microsoft.com/office/officeart/2005/8/layout/vList2"/>
    <dgm:cxn modelId="{833DB19F-A695-CC4D-9E30-43DCF68A226A}" type="presParOf" srcId="{B80B7728-2AE5-9649-9A5A-85E4025CCEC1}" destId="{1BBCDA77-492F-0B4F-AF4A-EACE4C928E30}" srcOrd="3" destOrd="0" presId="urn:microsoft.com/office/officeart/2005/8/layout/vList2"/>
    <dgm:cxn modelId="{F50AD2D6-D50A-E944-A97B-37B036766448}" type="presParOf" srcId="{B80B7728-2AE5-9649-9A5A-85E4025CCEC1}" destId="{826B8391-69A6-784C-BE4F-2626277FF7B1}" srcOrd="4" destOrd="0" presId="urn:microsoft.com/office/officeart/2005/8/layout/vList2"/>
    <dgm:cxn modelId="{8F5F97BA-0B6C-6446-8178-EE27A230C9B0}" type="presParOf" srcId="{B80B7728-2AE5-9649-9A5A-85E4025CCEC1}" destId="{AA83ABC2-F7D7-D248-9203-592183CE6CE1}" srcOrd="5" destOrd="0" presId="urn:microsoft.com/office/officeart/2005/8/layout/vList2"/>
    <dgm:cxn modelId="{2884DE37-CDBA-BF47-A12F-425ED9932435}" type="presParOf" srcId="{B80B7728-2AE5-9649-9A5A-85E4025CCEC1}" destId="{FDC1675E-EE78-DD4E-A26F-2E74483EC2D2}" srcOrd="6" destOrd="0" presId="urn:microsoft.com/office/officeart/2005/8/layout/vList2"/>
    <dgm:cxn modelId="{FC1F4CC0-6FFD-2A47-A077-D53606E1FBC9}" type="presParOf" srcId="{B80B7728-2AE5-9649-9A5A-85E4025CCEC1}" destId="{9A499037-B8E9-5F41-8233-DE684CE1EDC1}" srcOrd="7" destOrd="0" presId="urn:microsoft.com/office/officeart/2005/8/layout/vList2"/>
    <dgm:cxn modelId="{5969ADA1-F0ED-FB46-A725-B774B2C7AAA0}" type="presParOf" srcId="{B80B7728-2AE5-9649-9A5A-85E4025CCEC1}" destId="{D53CD432-45EB-F444-82DE-ACDD44F5DE0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65D0CE-128C-4C28-BB40-037FACA62211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158C402-4ACF-452A-BD7F-345D9584F85A}">
      <dgm:prSet/>
      <dgm:spPr/>
      <dgm:t>
        <a:bodyPr/>
        <a:lstStyle/>
        <a:p>
          <a:r>
            <a:rPr lang="ru-RU" dirty="0"/>
            <a:t>1. Использование правильных настроек, набор необходимых датчиков и дополнительных функций (такие как определение наличия васкуляризации и пр.);</a:t>
          </a:r>
          <a:endParaRPr lang="en-US" dirty="0"/>
        </a:p>
      </dgm:t>
    </dgm:pt>
    <dgm:pt modelId="{712B4B58-4600-4A21-8BCD-8D5CCF5D2C38}" type="parTrans" cxnId="{B9A71B2C-3356-4C19-958F-8936F57096C0}">
      <dgm:prSet/>
      <dgm:spPr/>
      <dgm:t>
        <a:bodyPr/>
        <a:lstStyle/>
        <a:p>
          <a:endParaRPr lang="en-US"/>
        </a:p>
      </dgm:t>
    </dgm:pt>
    <dgm:pt modelId="{CF158F7A-BFC7-4F04-8353-1A7E90E3C650}" type="sibTrans" cxnId="{B9A71B2C-3356-4C19-958F-8936F57096C0}">
      <dgm:prSet/>
      <dgm:spPr/>
      <dgm:t>
        <a:bodyPr/>
        <a:lstStyle/>
        <a:p>
          <a:endParaRPr lang="en-US"/>
        </a:p>
      </dgm:t>
    </dgm:pt>
    <dgm:pt modelId="{48C4B224-7A66-4A94-8F1A-C7BD8C0CC489}">
      <dgm:prSet/>
      <dgm:spPr/>
      <dgm:t>
        <a:bodyPr/>
        <a:lstStyle/>
        <a:p>
          <a:r>
            <a:rPr lang="ru-RU" dirty="0"/>
            <a:t>2. прохождение аудита, для определения соответствия качества исследования принятым стандартам;</a:t>
          </a:r>
          <a:endParaRPr lang="en-US" dirty="0"/>
        </a:p>
      </dgm:t>
    </dgm:pt>
    <dgm:pt modelId="{ED2A99DC-A46A-41FB-B889-AC883304AF97}" type="parTrans" cxnId="{84DF9E1A-A7D0-406E-A158-2292E8C90AA1}">
      <dgm:prSet/>
      <dgm:spPr/>
      <dgm:t>
        <a:bodyPr/>
        <a:lstStyle/>
        <a:p>
          <a:endParaRPr lang="en-US"/>
        </a:p>
      </dgm:t>
    </dgm:pt>
    <dgm:pt modelId="{58E55720-A13C-436C-ADAE-C57A79241ED9}" type="sibTrans" cxnId="{84DF9E1A-A7D0-406E-A158-2292E8C90AA1}">
      <dgm:prSet/>
      <dgm:spPr/>
      <dgm:t>
        <a:bodyPr/>
        <a:lstStyle/>
        <a:p>
          <a:endParaRPr lang="en-US"/>
        </a:p>
      </dgm:t>
    </dgm:pt>
    <dgm:pt modelId="{B8648C39-B92E-4B73-A093-68B23B455B73}">
      <dgm:prSet/>
      <dgm:spPr/>
      <dgm:t>
        <a:bodyPr/>
        <a:lstStyle/>
        <a:p>
          <a:r>
            <a:rPr lang="ru-RU" dirty="0"/>
            <a:t>3. следование принятым протоколам, оптимизирующим процесс диагностического исследования.</a:t>
          </a:r>
          <a:endParaRPr lang="en-US" dirty="0"/>
        </a:p>
      </dgm:t>
    </dgm:pt>
    <dgm:pt modelId="{B2AFF81B-39B0-400F-B051-081BECA7EFEB}" type="parTrans" cxnId="{61457C8E-EC1D-4A0A-AAF9-B49CA70A853F}">
      <dgm:prSet/>
      <dgm:spPr/>
      <dgm:t>
        <a:bodyPr/>
        <a:lstStyle/>
        <a:p>
          <a:endParaRPr lang="en-US"/>
        </a:p>
      </dgm:t>
    </dgm:pt>
    <dgm:pt modelId="{EF901D67-4077-430C-B269-2E468994394F}" type="sibTrans" cxnId="{61457C8E-EC1D-4A0A-AAF9-B49CA70A853F}">
      <dgm:prSet/>
      <dgm:spPr/>
      <dgm:t>
        <a:bodyPr/>
        <a:lstStyle/>
        <a:p>
          <a:endParaRPr lang="en-US"/>
        </a:p>
      </dgm:t>
    </dgm:pt>
    <dgm:pt modelId="{267E1685-85CE-4DD0-8A7E-80FB1597BABB}">
      <dgm:prSet/>
      <dgm:spPr/>
      <dgm:t>
        <a:bodyPr/>
        <a:lstStyle/>
        <a:p>
          <a:r>
            <a:rPr lang="ru-RU" dirty="0"/>
            <a:t>6. проведение корреляции с данными других видов исследования и предыдущих УЗИ;</a:t>
          </a:r>
          <a:endParaRPr lang="en-US" dirty="0"/>
        </a:p>
      </dgm:t>
    </dgm:pt>
    <dgm:pt modelId="{14583C72-CFA5-49BB-8FEA-8A29CDCBE4A2}" type="parTrans" cxnId="{AED96683-2382-436B-8140-3052547CBA62}">
      <dgm:prSet/>
      <dgm:spPr/>
      <dgm:t>
        <a:bodyPr/>
        <a:lstStyle/>
        <a:p>
          <a:endParaRPr lang="en-US"/>
        </a:p>
      </dgm:t>
    </dgm:pt>
    <dgm:pt modelId="{573F16A8-2162-460D-B820-F30D63422C15}" type="sibTrans" cxnId="{AED96683-2382-436B-8140-3052547CBA62}">
      <dgm:prSet/>
      <dgm:spPr/>
      <dgm:t>
        <a:bodyPr/>
        <a:lstStyle/>
        <a:p>
          <a:endParaRPr lang="en-US"/>
        </a:p>
      </dgm:t>
    </dgm:pt>
    <dgm:pt modelId="{494DF6B3-0E56-4597-B22C-2C9D09E46F9E}">
      <dgm:prSet/>
      <dgm:spPr/>
      <dgm:t>
        <a:bodyPr/>
        <a:lstStyle/>
        <a:p>
          <a:r>
            <a:rPr lang="ru-RU" dirty="0"/>
            <a:t>5. знание особенностей УЗ анатомии МЖ, умение распознавать нарушения архитектоники и очаговые изменения без оформленного образования;</a:t>
          </a:r>
          <a:endParaRPr lang="en-US" dirty="0"/>
        </a:p>
      </dgm:t>
    </dgm:pt>
    <dgm:pt modelId="{6F25D7A6-0AF1-406A-ACDC-8CF1B6BE97BC}" type="parTrans" cxnId="{CC03A079-E048-4182-8669-8E2A56D5461F}">
      <dgm:prSet/>
      <dgm:spPr/>
      <dgm:t>
        <a:bodyPr/>
        <a:lstStyle/>
        <a:p>
          <a:endParaRPr lang="en-US"/>
        </a:p>
      </dgm:t>
    </dgm:pt>
    <dgm:pt modelId="{A325DCA3-1372-407E-983E-4C682C0BBB3E}" type="sibTrans" cxnId="{CC03A079-E048-4182-8669-8E2A56D5461F}">
      <dgm:prSet/>
      <dgm:spPr/>
      <dgm:t>
        <a:bodyPr/>
        <a:lstStyle/>
        <a:p>
          <a:endParaRPr lang="en-US"/>
        </a:p>
      </dgm:t>
    </dgm:pt>
    <dgm:pt modelId="{C64F0A17-9120-4D7A-982B-41584F2E38F5}">
      <dgm:prSet/>
      <dgm:spPr/>
      <dgm:t>
        <a:bodyPr/>
        <a:lstStyle/>
        <a:p>
          <a:r>
            <a:rPr lang="ru-RU" dirty="0"/>
            <a:t>7. знание и применение алгоритмов исследования сочетанной патологии; </a:t>
          </a:r>
          <a:endParaRPr lang="en-US" dirty="0"/>
        </a:p>
      </dgm:t>
    </dgm:pt>
    <dgm:pt modelId="{AAD2B0F3-CDF1-4670-8D1E-62A6B8EB0E66}" type="parTrans" cxnId="{95BFF9EE-362F-4271-9FB5-4B31A99BCABA}">
      <dgm:prSet/>
      <dgm:spPr/>
      <dgm:t>
        <a:bodyPr/>
        <a:lstStyle/>
        <a:p>
          <a:endParaRPr lang="en-US"/>
        </a:p>
      </dgm:t>
    </dgm:pt>
    <dgm:pt modelId="{B3E53371-3C7C-4749-94B2-4F42CB9D6336}" type="sibTrans" cxnId="{95BFF9EE-362F-4271-9FB5-4B31A99BCABA}">
      <dgm:prSet/>
      <dgm:spPr/>
      <dgm:t>
        <a:bodyPr/>
        <a:lstStyle/>
        <a:p>
          <a:endParaRPr lang="en-US"/>
        </a:p>
      </dgm:t>
    </dgm:pt>
    <dgm:pt modelId="{8F1182B1-2FB6-496F-9F10-895D91410AE6}">
      <dgm:prSet/>
      <dgm:spPr/>
      <dgm:t>
        <a:bodyPr/>
        <a:lstStyle/>
        <a:p>
          <a:r>
            <a:rPr lang="ru-RU" dirty="0"/>
            <a:t>8. знание нетипичных проявлений онкологической патологии.</a:t>
          </a:r>
          <a:endParaRPr lang="en-US" dirty="0"/>
        </a:p>
      </dgm:t>
    </dgm:pt>
    <dgm:pt modelId="{33F3FA7A-E453-4A0C-B6BD-891CE832EF3A}" type="parTrans" cxnId="{DF3836A1-34E0-4636-8ED9-E2AFF653EF84}">
      <dgm:prSet/>
      <dgm:spPr/>
      <dgm:t>
        <a:bodyPr/>
        <a:lstStyle/>
        <a:p>
          <a:endParaRPr lang="en-US"/>
        </a:p>
      </dgm:t>
    </dgm:pt>
    <dgm:pt modelId="{1926C6FF-DD29-451A-A2B8-03E0E5382283}" type="sibTrans" cxnId="{DF3836A1-34E0-4636-8ED9-E2AFF653EF84}">
      <dgm:prSet/>
      <dgm:spPr/>
      <dgm:t>
        <a:bodyPr/>
        <a:lstStyle/>
        <a:p>
          <a:endParaRPr lang="en-US"/>
        </a:p>
      </dgm:t>
    </dgm:pt>
    <dgm:pt modelId="{566E936C-F4F6-794E-AB5B-5AC0351F3B03}">
      <dgm:prSet/>
      <dgm:spPr/>
      <dgm:t>
        <a:bodyPr/>
        <a:lstStyle/>
        <a:p>
          <a:r>
            <a:rPr lang="ru-RU" dirty="0"/>
            <a:t>4. стандартизация заключений; </a:t>
          </a:r>
          <a:endParaRPr lang="en-US" dirty="0"/>
        </a:p>
      </dgm:t>
    </dgm:pt>
    <dgm:pt modelId="{6DE5312E-B6C5-654C-AE5C-BADCB1CD92BA}" type="parTrans" cxnId="{6BDC4C66-D202-574A-BA5A-93A156DDC0A5}">
      <dgm:prSet/>
      <dgm:spPr/>
      <dgm:t>
        <a:bodyPr/>
        <a:lstStyle/>
        <a:p>
          <a:endParaRPr lang="en-US"/>
        </a:p>
      </dgm:t>
    </dgm:pt>
    <dgm:pt modelId="{46C362A4-A361-FB4A-ADDD-BB7D3AE520E0}" type="sibTrans" cxnId="{6BDC4C66-D202-574A-BA5A-93A156DDC0A5}">
      <dgm:prSet/>
      <dgm:spPr/>
      <dgm:t>
        <a:bodyPr/>
        <a:lstStyle/>
        <a:p>
          <a:endParaRPr lang="en-US"/>
        </a:p>
      </dgm:t>
    </dgm:pt>
    <dgm:pt modelId="{E68FCF08-5743-394F-9D37-74A9EA158A09}" type="pres">
      <dgm:prSet presAssocID="{D365D0CE-128C-4C28-BB40-037FACA62211}" presName="linear" presStyleCnt="0">
        <dgm:presLayoutVars>
          <dgm:animLvl val="lvl"/>
          <dgm:resizeHandles val="exact"/>
        </dgm:presLayoutVars>
      </dgm:prSet>
      <dgm:spPr/>
    </dgm:pt>
    <dgm:pt modelId="{8648C4D2-E59A-BB42-AB38-46D5A6D2FC41}" type="pres">
      <dgm:prSet presAssocID="{A158C402-4ACF-452A-BD7F-345D9584F85A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47F9C8EC-396F-EA4D-B121-C3440AD05993}" type="pres">
      <dgm:prSet presAssocID="{CF158F7A-BFC7-4F04-8353-1A7E90E3C650}" presName="spacer" presStyleCnt="0"/>
      <dgm:spPr/>
    </dgm:pt>
    <dgm:pt modelId="{2B0626F9-28C7-2743-9CB2-C52DDD959FDA}" type="pres">
      <dgm:prSet presAssocID="{48C4B224-7A66-4A94-8F1A-C7BD8C0CC489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D344BDD-D1A9-0C4E-B551-44ECE41F5979}" type="pres">
      <dgm:prSet presAssocID="{58E55720-A13C-436C-ADAE-C57A79241ED9}" presName="spacer" presStyleCnt="0"/>
      <dgm:spPr/>
    </dgm:pt>
    <dgm:pt modelId="{15C9C310-4988-9046-B03A-66EB85BDEC6E}" type="pres">
      <dgm:prSet presAssocID="{B8648C39-B92E-4B73-A093-68B23B455B7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4B6CA34-6280-AA4B-BFA6-1DCB39F45A3E}" type="pres">
      <dgm:prSet presAssocID="{EF901D67-4077-430C-B269-2E468994394F}" presName="spacer" presStyleCnt="0"/>
      <dgm:spPr/>
    </dgm:pt>
    <dgm:pt modelId="{4B8D57F0-AED5-1E44-AA3B-7B5E6FF3E5F2}" type="pres">
      <dgm:prSet presAssocID="{566E936C-F4F6-794E-AB5B-5AC0351F3B0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33CFFD3C-6762-174B-8D0D-AF6168A84D90}" type="pres">
      <dgm:prSet presAssocID="{46C362A4-A361-FB4A-ADDD-BB7D3AE520E0}" presName="spacer" presStyleCnt="0"/>
      <dgm:spPr/>
    </dgm:pt>
    <dgm:pt modelId="{CC1C5EFB-2AF7-F14E-B30A-CC968C10BC72}" type="pres">
      <dgm:prSet presAssocID="{494DF6B3-0E56-4597-B22C-2C9D09E46F9E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1DB0FAE8-BDB4-3841-920A-06372DDC528B}" type="pres">
      <dgm:prSet presAssocID="{A325DCA3-1372-407E-983E-4C682C0BBB3E}" presName="spacer" presStyleCnt="0"/>
      <dgm:spPr/>
    </dgm:pt>
    <dgm:pt modelId="{404ECDD2-3A64-9943-BDDC-3615A18F27EF}" type="pres">
      <dgm:prSet presAssocID="{267E1685-85CE-4DD0-8A7E-80FB1597BABB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96DCBBA4-8BA0-3E48-A54F-9F772D513565}" type="pres">
      <dgm:prSet presAssocID="{573F16A8-2162-460D-B820-F30D63422C15}" presName="spacer" presStyleCnt="0"/>
      <dgm:spPr/>
    </dgm:pt>
    <dgm:pt modelId="{688AD011-07FA-414E-A699-0A7A1D00670C}" type="pres">
      <dgm:prSet presAssocID="{C64F0A17-9120-4D7A-982B-41584F2E38F5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340E2D53-96E5-0144-AE28-AD40CD7A56AA}" type="pres">
      <dgm:prSet presAssocID="{B3E53371-3C7C-4749-94B2-4F42CB9D6336}" presName="spacer" presStyleCnt="0"/>
      <dgm:spPr/>
    </dgm:pt>
    <dgm:pt modelId="{BD3CAD4D-B34B-A244-BDC6-AD9149D07769}" type="pres">
      <dgm:prSet presAssocID="{8F1182B1-2FB6-496F-9F10-895D91410AE6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578F9C1A-C9A4-D740-A3E3-1453D4964A6E}" type="presOf" srcId="{8F1182B1-2FB6-496F-9F10-895D91410AE6}" destId="{BD3CAD4D-B34B-A244-BDC6-AD9149D07769}" srcOrd="0" destOrd="0" presId="urn:microsoft.com/office/officeart/2005/8/layout/vList2"/>
    <dgm:cxn modelId="{84DF9E1A-A7D0-406E-A158-2292E8C90AA1}" srcId="{D365D0CE-128C-4C28-BB40-037FACA62211}" destId="{48C4B224-7A66-4A94-8F1A-C7BD8C0CC489}" srcOrd="1" destOrd="0" parTransId="{ED2A99DC-A46A-41FB-B889-AC883304AF97}" sibTransId="{58E55720-A13C-436C-ADAE-C57A79241ED9}"/>
    <dgm:cxn modelId="{4710B41D-F169-7840-9769-29438229B5E7}" type="presOf" srcId="{B8648C39-B92E-4B73-A093-68B23B455B73}" destId="{15C9C310-4988-9046-B03A-66EB85BDEC6E}" srcOrd="0" destOrd="0" presId="urn:microsoft.com/office/officeart/2005/8/layout/vList2"/>
    <dgm:cxn modelId="{B9A71B2C-3356-4C19-958F-8936F57096C0}" srcId="{D365D0CE-128C-4C28-BB40-037FACA62211}" destId="{A158C402-4ACF-452A-BD7F-345D9584F85A}" srcOrd="0" destOrd="0" parTransId="{712B4B58-4600-4A21-8BCD-8D5CCF5D2C38}" sibTransId="{CF158F7A-BFC7-4F04-8353-1A7E90E3C650}"/>
    <dgm:cxn modelId="{F8053D3B-AE27-7144-984B-E7BBB797DB76}" type="presOf" srcId="{D365D0CE-128C-4C28-BB40-037FACA62211}" destId="{E68FCF08-5743-394F-9D37-74A9EA158A09}" srcOrd="0" destOrd="0" presId="urn:microsoft.com/office/officeart/2005/8/layout/vList2"/>
    <dgm:cxn modelId="{8D3A4D45-5C50-A94B-B608-31853074AE1C}" type="presOf" srcId="{A158C402-4ACF-452A-BD7F-345D9584F85A}" destId="{8648C4D2-E59A-BB42-AB38-46D5A6D2FC41}" srcOrd="0" destOrd="0" presId="urn:microsoft.com/office/officeart/2005/8/layout/vList2"/>
    <dgm:cxn modelId="{02D86A47-BBA9-E343-B169-B03877070702}" type="presOf" srcId="{C64F0A17-9120-4D7A-982B-41584F2E38F5}" destId="{688AD011-07FA-414E-A699-0A7A1D00670C}" srcOrd="0" destOrd="0" presId="urn:microsoft.com/office/officeart/2005/8/layout/vList2"/>
    <dgm:cxn modelId="{6BDC4C66-D202-574A-BA5A-93A156DDC0A5}" srcId="{D365D0CE-128C-4C28-BB40-037FACA62211}" destId="{566E936C-F4F6-794E-AB5B-5AC0351F3B03}" srcOrd="3" destOrd="0" parTransId="{6DE5312E-B6C5-654C-AE5C-BADCB1CD92BA}" sibTransId="{46C362A4-A361-FB4A-ADDD-BB7D3AE520E0}"/>
    <dgm:cxn modelId="{C60E0269-6E37-9542-A3AF-2BCF9A3DF724}" type="presOf" srcId="{494DF6B3-0E56-4597-B22C-2C9D09E46F9E}" destId="{CC1C5EFB-2AF7-F14E-B30A-CC968C10BC72}" srcOrd="0" destOrd="0" presId="urn:microsoft.com/office/officeart/2005/8/layout/vList2"/>
    <dgm:cxn modelId="{CC03A079-E048-4182-8669-8E2A56D5461F}" srcId="{D365D0CE-128C-4C28-BB40-037FACA62211}" destId="{494DF6B3-0E56-4597-B22C-2C9D09E46F9E}" srcOrd="4" destOrd="0" parTransId="{6F25D7A6-0AF1-406A-ACDC-8CF1B6BE97BC}" sibTransId="{A325DCA3-1372-407E-983E-4C682C0BBB3E}"/>
    <dgm:cxn modelId="{AED96683-2382-436B-8140-3052547CBA62}" srcId="{D365D0CE-128C-4C28-BB40-037FACA62211}" destId="{267E1685-85CE-4DD0-8A7E-80FB1597BABB}" srcOrd="5" destOrd="0" parTransId="{14583C72-CFA5-49BB-8FEA-8A29CDCBE4A2}" sibTransId="{573F16A8-2162-460D-B820-F30D63422C15}"/>
    <dgm:cxn modelId="{61457C8E-EC1D-4A0A-AAF9-B49CA70A853F}" srcId="{D365D0CE-128C-4C28-BB40-037FACA62211}" destId="{B8648C39-B92E-4B73-A093-68B23B455B73}" srcOrd="2" destOrd="0" parTransId="{B2AFF81B-39B0-400F-B051-081BECA7EFEB}" sibTransId="{EF901D67-4077-430C-B269-2E468994394F}"/>
    <dgm:cxn modelId="{DF3836A1-34E0-4636-8ED9-E2AFF653EF84}" srcId="{D365D0CE-128C-4C28-BB40-037FACA62211}" destId="{8F1182B1-2FB6-496F-9F10-895D91410AE6}" srcOrd="7" destOrd="0" parTransId="{33F3FA7A-E453-4A0C-B6BD-891CE832EF3A}" sibTransId="{1926C6FF-DD29-451A-A2B8-03E0E5382283}"/>
    <dgm:cxn modelId="{2D45A4BB-E37C-C143-9FEA-CC08579E1708}" type="presOf" srcId="{267E1685-85CE-4DD0-8A7E-80FB1597BABB}" destId="{404ECDD2-3A64-9943-BDDC-3615A18F27EF}" srcOrd="0" destOrd="0" presId="urn:microsoft.com/office/officeart/2005/8/layout/vList2"/>
    <dgm:cxn modelId="{1577C1CE-6E8E-2E4B-AF4D-1B86969919F2}" type="presOf" srcId="{566E936C-F4F6-794E-AB5B-5AC0351F3B03}" destId="{4B8D57F0-AED5-1E44-AA3B-7B5E6FF3E5F2}" srcOrd="0" destOrd="0" presId="urn:microsoft.com/office/officeart/2005/8/layout/vList2"/>
    <dgm:cxn modelId="{27B54CD1-A48D-1C43-BA59-F29634C4786B}" type="presOf" srcId="{48C4B224-7A66-4A94-8F1A-C7BD8C0CC489}" destId="{2B0626F9-28C7-2743-9CB2-C52DDD959FDA}" srcOrd="0" destOrd="0" presId="urn:microsoft.com/office/officeart/2005/8/layout/vList2"/>
    <dgm:cxn modelId="{95BFF9EE-362F-4271-9FB5-4B31A99BCABA}" srcId="{D365D0CE-128C-4C28-BB40-037FACA62211}" destId="{C64F0A17-9120-4D7A-982B-41584F2E38F5}" srcOrd="6" destOrd="0" parTransId="{AAD2B0F3-CDF1-4670-8D1E-62A6B8EB0E66}" sibTransId="{B3E53371-3C7C-4749-94B2-4F42CB9D6336}"/>
    <dgm:cxn modelId="{74228022-C04E-154E-AA3B-288B243264BE}" type="presParOf" srcId="{E68FCF08-5743-394F-9D37-74A9EA158A09}" destId="{8648C4D2-E59A-BB42-AB38-46D5A6D2FC41}" srcOrd="0" destOrd="0" presId="urn:microsoft.com/office/officeart/2005/8/layout/vList2"/>
    <dgm:cxn modelId="{868B8DFF-F177-7C4D-9EDE-920FE78D380D}" type="presParOf" srcId="{E68FCF08-5743-394F-9D37-74A9EA158A09}" destId="{47F9C8EC-396F-EA4D-B121-C3440AD05993}" srcOrd="1" destOrd="0" presId="urn:microsoft.com/office/officeart/2005/8/layout/vList2"/>
    <dgm:cxn modelId="{45CA723B-3AC6-7346-8A02-794B4EA02921}" type="presParOf" srcId="{E68FCF08-5743-394F-9D37-74A9EA158A09}" destId="{2B0626F9-28C7-2743-9CB2-C52DDD959FDA}" srcOrd="2" destOrd="0" presId="urn:microsoft.com/office/officeart/2005/8/layout/vList2"/>
    <dgm:cxn modelId="{EB69512E-39E2-2647-AF59-B81E21334148}" type="presParOf" srcId="{E68FCF08-5743-394F-9D37-74A9EA158A09}" destId="{1D344BDD-D1A9-0C4E-B551-44ECE41F5979}" srcOrd="3" destOrd="0" presId="urn:microsoft.com/office/officeart/2005/8/layout/vList2"/>
    <dgm:cxn modelId="{823D2938-3CFD-B645-992D-8043AD5F9CD1}" type="presParOf" srcId="{E68FCF08-5743-394F-9D37-74A9EA158A09}" destId="{15C9C310-4988-9046-B03A-66EB85BDEC6E}" srcOrd="4" destOrd="0" presId="urn:microsoft.com/office/officeart/2005/8/layout/vList2"/>
    <dgm:cxn modelId="{B3B36061-A78F-B042-9181-252E5BA88899}" type="presParOf" srcId="{E68FCF08-5743-394F-9D37-74A9EA158A09}" destId="{94B6CA34-6280-AA4B-BFA6-1DCB39F45A3E}" srcOrd="5" destOrd="0" presId="urn:microsoft.com/office/officeart/2005/8/layout/vList2"/>
    <dgm:cxn modelId="{5DDDABB4-8834-AB4D-AB55-55B324E043DF}" type="presParOf" srcId="{E68FCF08-5743-394F-9D37-74A9EA158A09}" destId="{4B8D57F0-AED5-1E44-AA3B-7B5E6FF3E5F2}" srcOrd="6" destOrd="0" presId="urn:microsoft.com/office/officeart/2005/8/layout/vList2"/>
    <dgm:cxn modelId="{8754A21A-051C-664D-9FCA-158DCDAAAFF4}" type="presParOf" srcId="{E68FCF08-5743-394F-9D37-74A9EA158A09}" destId="{33CFFD3C-6762-174B-8D0D-AF6168A84D90}" srcOrd="7" destOrd="0" presId="urn:microsoft.com/office/officeart/2005/8/layout/vList2"/>
    <dgm:cxn modelId="{0A27966C-75D2-2948-B36F-27C3BE19C040}" type="presParOf" srcId="{E68FCF08-5743-394F-9D37-74A9EA158A09}" destId="{CC1C5EFB-2AF7-F14E-B30A-CC968C10BC72}" srcOrd="8" destOrd="0" presId="urn:microsoft.com/office/officeart/2005/8/layout/vList2"/>
    <dgm:cxn modelId="{78AA0856-CE21-054D-B79A-E03660A92F78}" type="presParOf" srcId="{E68FCF08-5743-394F-9D37-74A9EA158A09}" destId="{1DB0FAE8-BDB4-3841-920A-06372DDC528B}" srcOrd="9" destOrd="0" presId="urn:microsoft.com/office/officeart/2005/8/layout/vList2"/>
    <dgm:cxn modelId="{0E57298F-E76B-E744-9342-1FF7AF6524D2}" type="presParOf" srcId="{E68FCF08-5743-394F-9D37-74A9EA158A09}" destId="{404ECDD2-3A64-9943-BDDC-3615A18F27EF}" srcOrd="10" destOrd="0" presId="urn:microsoft.com/office/officeart/2005/8/layout/vList2"/>
    <dgm:cxn modelId="{45C75E29-8EFA-924F-A18C-03E8F94A080C}" type="presParOf" srcId="{E68FCF08-5743-394F-9D37-74A9EA158A09}" destId="{96DCBBA4-8BA0-3E48-A54F-9F772D513565}" srcOrd="11" destOrd="0" presId="urn:microsoft.com/office/officeart/2005/8/layout/vList2"/>
    <dgm:cxn modelId="{1DD50DD1-4BB1-AD4E-90FF-96B385659157}" type="presParOf" srcId="{E68FCF08-5743-394F-9D37-74A9EA158A09}" destId="{688AD011-07FA-414E-A699-0A7A1D00670C}" srcOrd="12" destOrd="0" presId="urn:microsoft.com/office/officeart/2005/8/layout/vList2"/>
    <dgm:cxn modelId="{8DC94AFE-3862-C54D-AD32-8A3947235A11}" type="presParOf" srcId="{E68FCF08-5743-394F-9D37-74A9EA158A09}" destId="{340E2D53-96E5-0144-AE28-AD40CD7A56AA}" srcOrd="13" destOrd="0" presId="urn:microsoft.com/office/officeart/2005/8/layout/vList2"/>
    <dgm:cxn modelId="{442C202F-F047-B84E-92C0-9C82E2BF3BD4}" type="presParOf" srcId="{E68FCF08-5743-394F-9D37-74A9EA158A09}" destId="{BD3CAD4D-B34B-A244-BDC6-AD9149D0776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75F3D-F2C1-6E4D-8371-386404BADC32}">
      <dsp:nvSpPr>
        <dsp:cNvPr id="0" name=""/>
        <dsp:cNvSpPr/>
      </dsp:nvSpPr>
      <dsp:spPr>
        <a:xfrm>
          <a:off x="0" y="48814"/>
          <a:ext cx="6525661" cy="838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Виды исследований МЖ.</a:t>
          </a:r>
          <a:endParaRPr lang="en-US" sz="2100" kern="1200"/>
        </a:p>
      </dsp:txBody>
      <dsp:txXfrm>
        <a:off x="40930" y="89744"/>
        <a:ext cx="6443801" cy="756591"/>
      </dsp:txXfrm>
    </dsp:sp>
    <dsp:sp modelId="{0B7F61C8-E5D3-F84E-8EFD-9F3AADA66451}">
      <dsp:nvSpPr>
        <dsp:cNvPr id="0" name=""/>
        <dsp:cNvSpPr/>
      </dsp:nvSpPr>
      <dsp:spPr>
        <a:xfrm>
          <a:off x="0" y="947745"/>
          <a:ext cx="6525661" cy="838451"/>
        </a:xfrm>
        <a:prstGeom prst="roundRect">
          <a:avLst/>
        </a:prstGeom>
        <a:solidFill>
          <a:schemeClr val="accent2">
            <a:hueOff val="-374305"/>
            <a:satOff val="45"/>
            <a:lumOff val="2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Роль профилактических исследований в ранней диагностике рака МЖ.</a:t>
          </a:r>
          <a:endParaRPr lang="en-US" sz="2100" kern="1200"/>
        </a:p>
      </dsp:txBody>
      <dsp:txXfrm>
        <a:off x="40930" y="988675"/>
        <a:ext cx="6443801" cy="756591"/>
      </dsp:txXfrm>
    </dsp:sp>
    <dsp:sp modelId="{826B8391-69A6-784C-BE4F-2626277FF7B1}">
      <dsp:nvSpPr>
        <dsp:cNvPr id="0" name=""/>
        <dsp:cNvSpPr/>
      </dsp:nvSpPr>
      <dsp:spPr>
        <a:xfrm>
          <a:off x="0" y="1846676"/>
          <a:ext cx="6525661" cy="838451"/>
        </a:xfrm>
        <a:prstGeom prst="roundRect">
          <a:avLst/>
        </a:prstGeom>
        <a:solidFill>
          <a:schemeClr val="accent2">
            <a:hueOff val="-748611"/>
            <a:satOff val="89"/>
            <a:lumOff val="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Интервальные раки.</a:t>
          </a:r>
          <a:endParaRPr lang="en-US" sz="2100" kern="1200"/>
        </a:p>
      </dsp:txBody>
      <dsp:txXfrm>
        <a:off x="40930" y="1887606"/>
        <a:ext cx="6443801" cy="756591"/>
      </dsp:txXfrm>
    </dsp:sp>
    <dsp:sp modelId="{FDC1675E-EE78-DD4E-A26F-2E74483EC2D2}">
      <dsp:nvSpPr>
        <dsp:cNvPr id="0" name=""/>
        <dsp:cNvSpPr/>
      </dsp:nvSpPr>
      <dsp:spPr>
        <a:xfrm>
          <a:off x="0" y="2745608"/>
          <a:ext cx="6525661" cy="838451"/>
        </a:xfrm>
        <a:prstGeom prst="roundRect">
          <a:avLst/>
        </a:prstGeom>
        <a:solidFill>
          <a:schemeClr val="accent2">
            <a:hueOff val="-1122916"/>
            <a:satOff val="134"/>
            <a:lumOff val="8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Пропущенные раки.</a:t>
          </a:r>
          <a:endParaRPr lang="en-US" sz="2100" kern="1200"/>
        </a:p>
      </dsp:txBody>
      <dsp:txXfrm>
        <a:off x="40930" y="2786538"/>
        <a:ext cx="6443801" cy="756591"/>
      </dsp:txXfrm>
    </dsp:sp>
    <dsp:sp modelId="{D53CD432-45EB-F444-82DE-ACDD44F5DE06}">
      <dsp:nvSpPr>
        <dsp:cNvPr id="0" name=""/>
        <dsp:cNvSpPr/>
      </dsp:nvSpPr>
      <dsp:spPr>
        <a:xfrm>
          <a:off x="0" y="3644539"/>
          <a:ext cx="6525661" cy="838451"/>
        </a:xfrm>
        <a:prstGeom prst="roundRect">
          <a:avLst/>
        </a:prstGeom>
        <a:solidFill>
          <a:schemeClr val="accent2">
            <a:hueOff val="-1497222"/>
            <a:satOff val="179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Система профилактических исследований – что за чем. Понятие плотности тканей МЖ. </a:t>
          </a:r>
          <a:endParaRPr lang="en-US" sz="2100" kern="1200"/>
        </a:p>
      </dsp:txBody>
      <dsp:txXfrm>
        <a:off x="40930" y="3685469"/>
        <a:ext cx="6443801" cy="756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8C4D2-E59A-BB42-AB38-46D5A6D2FC41}">
      <dsp:nvSpPr>
        <dsp:cNvPr id="0" name=""/>
        <dsp:cNvSpPr/>
      </dsp:nvSpPr>
      <dsp:spPr>
        <a:xfrm>
          <a:off x="0" y="11772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1. Использование правильных настроек, набор необходимых датчиков и дополнительных функций (такие как определение наличия васкуляризации и пр.);</a:t>
          </a:r>
          <a:endParaRPr lang="en-US" sz="1800" kern="1200" dirty="0"/>
        </a:p>
      </dsp:txBody>
      <dsp:txXfrm>
        <a:off x="34954" y="152683"/>
        <a:ext cx="11541323" cy="646132"/>
      </dsp:txXfrm>
    </dsp:sp>
    <dsp:sp modelId="{2B0626F9-28C7-2743-9CB2-C52DDD959FDA}">
      <dsp:nvSpPr>
        <dsp:cNvPr id="0" name=""/>
        <dsp:cNvSpPr/>
      </dsp:nvSpPr>
      <dsp:spPr>
        <a:xfrm>
          <a:off x="0" y="88560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2. прохождение аудита, для определения соответствия качества исследования принятым стандартам;</a:t>
          </a:r>
          <a:endParaRPr lang="en-US" sz="1800" kern="1200" dirty="0"/>
        </a:p>
      </dsp:txBody>
      <dsp:txXfrm>
        <a:off x="34954" y="920563"/>
        <a:ext cx="11541323" cy="646132"/>
      </dsp:txXfrm>
    </dsp:sp>
    <dsp:sp modelId="{15C9C310-4988-9046-B03A-66EB85BDEC6E}">
      <dsp:nvSpPr>
        <dsp:cNvPr id="0" name=""/>
        <dsp:cNvSpPr/>
      </dsp:nvSpPr>
      <dsp:spPr>
        <a:xfrm>
          <a:off x="0" y="165348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3. следование принятым протоколам, оптимизирующим процесс диагностического исследования.</a:t>
          </a:r>
          <a:endParaRPr lang="en-US" sz="1800" kern="1200" dirty="0"/>
        </a:p>
      </dsp:txBody>
      <dsp:txXfrm>
        <a:off x="34954" y="1688443"/>
        <a:ext cx="11541323" cy="646132"/>
      </dsp:txXfrm>
    </dsp:sp>
    <dsp:sp modelId="{4B8D57F0-AED5-1E44-AA3B-7B5E6FF3E5F2}">
      <dsp:nvSpPr>
        <dsp:cNvPr id="0" name=""/>
        <dsp:cNvSpPr/>
      </dsp:nvSpPr>
      <dsp:spPr>
        <a:xfrm>
          <a:off x="0" y="242136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4. стандартизация заключений; </a:t>
          </a:r>
          <a:endParaRPr lang="en-US" sz="1800" kern="1200" dirty="0"/>
        </a:p>
      </dsp:txBody>
      <dsp:txXfrm>
        <a:off x="34954" y="2456323"/>
        <a:ext cx="11541323" cy="646132"/>
      </dsp:txXfrm>
    </dsp:sp>
    <dsp:sp modelId="{CC1C5EFB-2AF7-F14E-B30A-CC968C10BC72}">
      <dsp:nvSpPr>
        <dsp:cNvPr id="0" name=""/>
        <dsp:cNvSpPr/>
      </dsp:nvSpPr>
      <dsp:spPr>
        <a:xfrm>
          <a:off x="0" y="318924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5. знание особенностей УЗ анатомии МЖ, умение распознавать нарушения архитектоники и очаговые изменения без оформленного образования;</a:t>
          </a:r>
          <a:endParaRPr lang="en-US" sz="1800" kern="1200" dirty="0"/>
        </a:p>
      </dsp:txBody>
      <dsp:txXfrm>
        <a:off x="34954" y="3224203"/>
        <a:ext cx="11541323" cy="646132"/>
      </dsp:txXfrm>
    </dsp:sp>
    <dsp:sp modelId="{404ECDD2-3A64-9943-BDDC-3615A18F27EF}">
      <dsp:nvSpPr>
        <dsp:cNvPr id="0" name=""/>
        <dsp:cNvSpPr/>
      </dsp:nvSpPr>
      <dsp:spPr>
        <a:xfrm>
          <a:off x="0" y="395712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6. проведение корреляции с данными других видов исследования и предыдущих УЗИ;</a:t>
          </a:r>
          <a:endParaRPr lang="en-US" sz="1800" kern="1200" dirty="0"/>
        </a:p>
      </dsp:txBody>
      <dsp:txXfrm>
        <a:off x="34954" y="3992083"/>
        <a:ext cx="11541323" cy="646132"/>
      </dsp:txXfrm>
    </dsp:sp>
    <dsp:sp modelId="{688AD011-07FA-414E-A699-0A7A1D00670C}">
      <dsp:nvSpPr>
        <dsp:cNvPr id="0" name=""/>
        <dsp:cNvSpPr/>
      </dsp:nvSpPr>
      <dsp:spPr>
        <a:xfrm>
          <a:off x="0" y="472500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7. знание и применение алгоритмов исследования сочетанной патологии; </a:t>
          </a:r>
          <a:endParaRPr lang="en-US" sz="1800" kern="1200" dirty="0"/>
        </a:p>
      </dsp:txBody>
      <dsp:txXfrm>
        <a:off x="34954" y="4759963"/>
        <a:ext cx="11541323" cy="646132"/>
      </dsp:txXfrm>
    </dsp:sp>
    <dsp:sp modelId="{BD3CAD4D-B34B-A244-BDC6-AD9149D07769}">
      <dsp:nvSpPr>
        <dsp:cNvPr id="0" name=""/>
        <dsp:cNvSpPr/>
      </dsp:nvSpPr>
      <dsp:spPr>
        <a:xfrm>
          <a:off x="0" y="5492889"/>
          <a:ext cx="11611231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8. знание нетипичных проявлений онкологической патологии.</a:t>
          </a:r>
          <a:endParaRPr lang="en-US" sz="1800" kern="1200" dirty="0"/>
        </a:p>
      </dsp:txBody>
      <dsp:txXfrm>
        <a:off x="34954" y="5527843"/>
        <a:ext cx="11541323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6F79C-1680-8C4E-928F-D97458250ADB}" type="datetimeFigureOut">
              <a:rPr lang="en-US" smtClean="0"/>
              <a:t>4/9/22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B246F-2DDD-4940-9E9B-ECFF41559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9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5064A-1A22-DF4C-9714-5A9586FD9F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8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9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5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9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9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0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3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6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4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4/9/22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5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1C134B-4AC5-956F-FC6C-DDB8A084ED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35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6C3E48C-655A-4982-8E73-7FB0D9E6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" y="3307170"/>
            <a:ext cx="12191982" cy="3558767"/>
          </a:xfrm>
          <a:prstGeom prst="rect">
            <a:avLst/>
          </a:prstGeom>
          <a:gradFill>
            <a:gsLst>
              <a:gs pos="89000">
                <a:srgbClr val="000000">
                  <a:alpha val="0"/>
                </a:srgbClr>
              </a:gs>
              <a:gs pos="0">
                <a:schemeClr val="tx1"/>
              </a:gs>
              <a:gs pos="56000">
                <a:srgbClr val="000000">
                  <a:alpha val="26000"/>
                </a:srgbClr>
              </a:gs>
              <a:gs pos="14000">
                <a:srgbClr val="000000">
                  <a:alpha val="37000"/>
                </a:srgbClr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3E4DF6-BE9A-734A-9C1B-7B6A80222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308" y="514350"/>
            <a:ext cx="8625385" cy="5883152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/>
              <a:t>СКРИНИНГ-МАММОГРАФИЯ И ЭКСПЕРТНОЕ УЗИ – СЛАГАЕМЫЕ СОВРЕМЕННОЙ ДИАГНОСТИКИ ПАТОЛОГИИ МОЛОЧНЫХ ЖЕЛЕЗ</a:t>
            </a:r>
            <a:br>
              <a:rPr lang="ru-RU" sz="4000" dirty="0"/>
            </a:br>
            <a:br>
              <a:rPr lang="ru-RU" sz="4000" dirty="0"/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Лектор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НИНА ЛЕТО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-РОМАНОВА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MD CRGS RDMS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AIUM RSNA SBI RAD-AID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6" name="Picture 5" descr="A picture containing text, sign, person, outdoor&#10;&#10;Description automatically generated">
            <a:extLst>
              <a:ext uri="{FF2B5EF4-FFF2-40B4-BE49-F238E27FC236}">
                <a16:creationId xmlns:a16="http://schemas.microsoft.com/office/drawing/2014/main" id="{9196F543-7D22-0D4D-88A0-6D343101C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8325" y="3976319"/>
            <a:ext cx="2733666" cy="288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28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1C134B-4AC5-956F-FC6C-DDB8A084ED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35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3E4DF6-BE9A-734A-9C1B-7B6A80222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308" y="514350"/>
            <a:ext cx="8625385" cy="5883152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/>
              <a:t>21-28 мая 2022</a:t>
            </a:r>
            <a:br>
              <a:rPr lang="ru-RU" sz="4000" b="1" dirty="0">
                <a:solidFill>
                  <a:srgbClr val="FFFFFF"/>
                </a:solidFill>
              </a:rPr>
            </a:br>
            <a:r>
              <a:rPr lang="ru-RU" sz="4000" b="1" dirty="0"/>
              <a:t>СКРИНИНГ-МАММОГРАФИЯ И ЭКСПЕРТНОЕ УЗИ – СЛАГАЕМЫЕ СОВРЕМЕННОЙ ДИАГНОСТИКИ ПАТОЛОГИИ МОЛОЧНЫХ ЖЕЛЕЗ</a:t>
            </a:r>
            <a:br>
              <a:rPr lang="ru-RU" sz="4000" dirty="0"/>
            </a:br>
            <a:br>
              <a:rPr lang="ru-RU" sz="4000" dirty="0"/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Лектор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НИНА ЛЕТО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-РОМАНОВА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MD CRGS RDMS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AIUM RSNA SBI RAD-AID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6" name="Picture 5" descr="A picture containing text, sign, person, outdoor&#10;&#10;Description automatically generated">
            <a:extLst>
              <a:ext uri="{FF2B5EF4-FFF2-40B4-BE49-F238E27FC236}">
                <a16:creationId xmlns:a16="http://schemas.microsoft.com/office/drawing/2014/main" id="{9196F543-7D22-0D4D-88A0-6D343101C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8325" y="3976319"/>
            <a:ext cx="2733666" cy="288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1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09136-A685-4D4B-BE6A-431C13CB4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1105647"/>
            <a:ext cx="3782139" cy="36217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100"/>
              <a:t>Лекция </a:t>
            </a:r>
            <a:r>
              <a:rPr lang="ru-RU" sz="31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100"/>
              <a:t>. СКРИНИНГ-ИССЛЕДОВАНИЯ МЖ. </a:t>
            </a:r>
            <a:br>
              <a:rPr lang="ru-RU" sz="3100"/>
            </a:br>
            <a:r>
              <a:rPr lang="ru-RU" sz="3100"/>
              <a:t>РОЛЬ УЗД В РАННЕЙ ДИАГНОСТИКЕ РАКА.</a:t>
            </a:r>
            <a:endParaRPr lang="en-US" sz="31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8A8758-6178-4720-BC90-28C23033F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5813314"/>
            <a:ext cx="12192031" cy="653700"/>
            <a:chOff x="0" y="5833367"/>
            <a:chExt cx="12243348" cy="653700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9D4861C-7907-48BF-84E7-96C0E098D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5">
              <a:extLst>
                <a:ext uri="{FF2B5EF4-FFF2-40B4-BE49-F238E27FC236}">
                  <a16:creationId xmlns:a16="http://schemas.microsoft.com/office/drawing/2014/main" id="{24690199-C217-4DCB-9B31-1A45649B0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6">
              <a:extLst>
                <a:ext uri="{FF2B5EF4-FFF2-40B4-BE49-F238E27FC236}">
                  <a16:creationId xmlns:a16="http://schemas.microsoft.com/office/drawing/2014/main" id="{800D5F55-AC8B-4C26-ABB0-D8D609EC4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7">
              <a:extLst>
                <a:ext uri="{FF2B5EF4-FFF2-40B4-BE49-F238E27FC236}">
                  <a16:creationId xmlns:a16="http://schemas.microsoft.com/office/drawing/2014/main" id="{77F70717-3071-4962-8A7C-F9A58151C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8">
              <a:extLst>
                <a:ext uri="{FF2B5EF4-FFF2-40B4-BE49-F238E27FC236}">
                  <a16:creationId xmlns:a16="http://schemas.microsoft.com/office/drawing/2014/main" id="{E16B2E5A-8EC8-4C56-AB77-380486FDF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9">
              <a:extLst>
                <a:ext uri="{FF2B5EF4-FFF2-40B4-BE49-F238E27FC236}">
                  <a16:creationId xmlns:a16="http://schemas.microsoft.com/office/drawing/2014/main" id="{CABAB4BD-890F-4563-A5CA-536788B1E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0">
              <a:extLst>
                <a:ext uri="{FF2B5EF4-FFF2-40B4-BE49-F238E27FC236}">
                  <a16:creationId xmlns:a16="http://schemas.microsoft.com/office/drawing/2014/main" id="{05F36030-F60E-436E-81FE-74DD0776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1">
              <a:extLst>
                <a:ext uri="{FF2B5EF4-FFF2-40B4-BE49-F238E27FC236}">
                  <a16:creationId xmlns:a16="http://schemas.microsoft.com/office/drawing/2014/main" id="{C87A69CB-2620-4628-9781-88BD40636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2">
              <a:extLst>
                <a:ext uri="{FF2B5EF4-FFF2-40B4-BE49-F238E27FC236}">
                  <a16:creationId xmlns:a16="http://schemas.microsoft.com/office/drawing/2014/main" id="{2DF0B83D-C899-44CA-9B54-A9C57E8E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2">
              <a:extLst>
                <a:ext uri="{FF2B5EF4-FFF2-40B4-BE49-F238E27FC236}">
                  <a16:creationId xmlns:a16="http://schemas.microsoft.com/office/drawing/2014/main" id="{0ED49C08-BE23-43F9-A421-6CD45C780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3">
              <a:extLst>
                <a:ext uri="{FF2B5EF4-FFF2-40B4-BE49-F238E27FC236}">
                  <a16:creationId xmlns:a16="http://schemas.microsoft.com/office/drawing/2014/main" id="{24F4B005-B785-4A57-9E5A-82D85F00D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0">
              <a:extLst>
                <a:ext uri="{FF2B5EF4-FFF2-40B4-BE49-F238E27FC236}">
                  <a16:creationId xmlns:a16="http://schemas.microsoft.com/office/drawing/2014/main" id="{196ED9B6-969E-4AC4-ACD0-95A421BAB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1">
              <a:extLst>
                <a:ext uri="{FF2B5EF4-FFF2-40B4-BE49-F238E27FC236}">
                  <a16:creationId xmlns:a16="http://schemas.microsoft.com/office/drawing/2014/main" id="{496BF3B0-761A-4454-BE3C-86B4675D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2">
              <a:extLst>
                <a:ext uri="{FF2B5EF4-FFF2-40B4-BE49-F238E27FC236}">
                  <a16:creationId xmlns:a16="http://schemas.microsoft.com/office/drawing/2014/main" id="{F16259CF-A0BC-4673-91C7-A7D3CDF7C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4">
              <a:extLst>
                <a:ext uri="{FF2B5EF4-FFF2-40B4-BE49-F238E27FC236}">
                  <a16:creationId xmlns:a16="http://schemas.microsoft.com/office/drawing/2014/main" id="{B09A934A-4464-4C9B-ACAD-9128E0B61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5">
              <a:extLst>
                <a:ext uri="{FF2B5EF4-FFF2-40B4-BE49-F238E27FC236}">
                  <a16:creationId xmlns:a16="http://schemas.microsoft.com/office/drawing/2014/main" id="{2E9B2055-E384-472D-91D3-74775CDA16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41">
              <a:extLst>
                <a:ext uri="{FF2B5EF4-FFF2-40B4-BE49-F238E27FC236}">
                  <a16:creationId xmlns:a16="http://schemas.microsoft.com/office/drawing/2014/main" id="{B519F0F1-B284-44D5-91E9-5018219AF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1">
              <a:extLst>
                <a:ext uri="{FF2B5EF4-FFF2-40B4-BE49-F238E27FC236}">
                  <a16:creationId xmlns:a16="http://schemas.microsoft.com/office/drawing/2014/main" id="{8379C6B3-49BE-4333-B322-AF02BBB41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2">
              <a:extLst>
                <a:ext uri="{FF2B5EF4-FFF2-40B4-BE49-F238E27FC236}">
                  <a16:creationId xmlns:a16="http://schemas.microsoft.com/office/drawing/2014/main" id="{9E870E95-FCD6-4158-861A-5CEC896F5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3">
              <a:extLst>
                <a:ext uri="{FF2B5EF4-FFF2-40B4-BE49-F238E27FC236}">
                  <a16:creationId xmlns:a16="http://schemas.microsoft.com/office/drawing/2014/main" id="{CD22207C-B504-40B2-A1EB-2DC9B816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4">
              <a:extLst>
                <a:ext uri="{FF2B5EF4-FFF2-40B4-BE49-F238E27FC236}">
                  <a16:creationId xmlns:a16="http://schemas.microsoft.com/office/drawing/2014/main" id="{E317ADBB-3E4F-42D2-B7F2-A15924AD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5">
              <a:extLst>
                <a:ext uri="{FF2B5EF4-FFF2-40B4-BE49-F238E27FC236}">
                  <a16:creationId xmlns:a16="http://schemas.microsoft.com/office/drawing/2014/main" id="{6D7188E6-F4DA-4486-938D-F45FE01A2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6">
              <a:extLst>
                <a:ext uri="{FF2B5EF4-FFF2-40B4-BE49-F238E27FC236}">
                  <a16:creationId xmlns:a16="http://schemas.microsoft.com/office/drawing/2014/main" id="{0FBC38BC-DE18-4960-A9D4-F24C6F60C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7">
              <a:extLst>
                <a:ext uri="{FF2B5EF4-FFF2-40B4-BE49-F238E27FC236}">
                  <a16:creationId xmlns:a16="http://schemas.microsoft.com/office/drawing/2014/main" id="{1F8EFF99-76BF-4F9B-ADAA-B8D310153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8">
              <a:extLst>
                <a:ext uri="{FF2B5EF4-FFF2-40B4-BE49-F238E27FC236}">
                  <a16:creationId xmlns:a16="http://schemas.microsoft.com/office/drawing/2014/main" id="{76909582-A285-4EA4-AE72-9DBF0D565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9">
              <a:extLst>
                <a:ext uri="{FF2B5EF4-FFF2-40B4-BE49-F238E27FC236}">
                  <a16:creationId xmlns:a16="http://schemas.microsoft.com/office/drawing/2014/main" id="{700BC7B2-0C3D-459F-92C1-3605AA3F0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0">
              <a:extLst>
                <a:ext uri="{FF2B5EF4-FFF2-40B4-BE49-F238E27FC236}">
                  <a16:creationId xmlns:a16="http://schemas.microsoft.com/office/drawing/2014/main" id="{D3C4B45C-266A-45BF-98FA-CA5409C46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1">
              <a:extLst>
                <a:ext uri="{FF2B5EF4-FFF2-40B4-BE49-F238E27FC236}">
                  <a16:creationId xmlns:a16="http://schemas.microsoft.com/office/drawing/2014/main" id="{C72C1CB8-8213-4EE7-AFFF-B0A74E7A7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2">
              <a:extLst>
                <a:ext uri="{FF2B5EF4-FFF2-40B4-BE49-F238E27FC236}">
                  <a16:creationId xmlns:a16="http://schemas.microsoft.com/office/drawing/2014/main" id="{2FF32C41-49E2-459E-9AC4-64269039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3">
              <a:extLst>
                <a:ext uri="{FF2B5EF4-FFF2-40B4-BE49-F238E27FC236}">
                  <a16:creationId xmlns:a16="http://schemas.microsoft.com/office/drawing/2014/main" id="{06B5D5F0-EA51-440D-81A0-FE60CCFBA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4">
              <a:extLst>
                <a:ext uri="{FF2B5EF4-FFF2-40B4-BE49-F238E27FC236}">
                  <a16:creationId xmlns:a16="http://schemas.microsoft.com/office/drawing/2014/main" id="{6E01758F-8AEC-4155-B791-2A8CB8A48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3">
              <a:extLst>
                <a:ext uri="{FF2B5EF4-FFF2-40B4-BE49-F238E27FC236}">
                  <a16:creationId xmlns:a16="http://schemas.microsoft.com/office/drawing/2014/main" id="{626F1B89-B88E-4CE3-90BF-3704BAF4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4">
              <a:extLst>
                <a:ext uri="{FF2B5EF4-FFF2-40B4-BE49-F238E27FC236}">
                  <a16:creationId xmlns:a16="http://schemas.microsoft.com/office/drawing/2014/main" id="{BC872037-D6F5-4CE7-A090-32A977A79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5">
              <a:extLst>
                <a:ext uri="{FF2B5EF4-FFF2-40B4-BE49-F238E27FC236}">
                  <a16:creationId xmlns:a16="http://schemas.microsoft.com/office/drawing/2014/main" id="{A620CFBF-D373-4BA6-BE41-62B50B945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7">
              <a:extLst>
                <a:ext uri="{FF2B5EF4-FFF2-40B4-BE49-F238E27FC236}">
                  <a16:creationId xmlns:a16="http://schemas.microsoft.com/office/drawing/2014/main" id="{B7CA6C2F-61C2-486F-B691-E8EB4BA27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8">
              <a:extLst>
                <a:ext uri="{FF2B5EF4-FFF2-40B4-BE49-F238E27FC236}">
                  <a16:creationId xmlns:a16="http://schemas.microsoft.com/office/drawing/2014/main" id="{A0073675-5E26-428E-A2F7-2A952D31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9">
              <a:extLst>
                <a:ext uri="{FF2B5EF4-FFF2-40B4-BE49-F238E27FC236}">
                  <a16:creationId xmlns:a16="http://schemas.microsoft.com/office/drawing/2014/main" id="{92F171FA-0CB2-4F4C-A2F3-1B7B6B028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0">
              <a:extLst>
                <a:ext uri="{FF2B5EF4-FFF2-40B4-BE49-F238E27FC236}">
                  <a16:creationId xmlns:a16="http://schemas.microsoft.com/office/drawing/2014/main" id="{ED29B115-F34D-4E41-A4A2-C0CE41C69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1">
              <a:extLst>
                <a:ext uri="{FF2B5EF4-FFF2-40B4-BE49-F238E27FC236}">
                  <a16:creationId xmlns:a16="http://schemas.microsoft.com/office/drawing/2014/main" id="{106009C3-0971-47AF-8BD9-2EC8A6A4B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5">
              <a:extLst>
                <a:ext uri="{FF2B5EF4-FFF2-40B4-BE49-F238E27FC236}">
                  <a16:creationId xmlns:a16="http://schemas.microsoft.com/office/drawing/2014/main" id="{CB010BB8-6FD4-498C-994D-53C8DC749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6">
              <a:extLst>
                <a:ext uri="{FF2B5EF4-FFF2-40B4-BE49-F238E27FC236}">
                  <a16:creationId xmlns:a16="http://schemas.microsoft.com/office/drawing/2014/main" id="{B8F74E45-2803-4A11-9333-3639A1C2F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7">
              <a:extLst>
                <a:ext uri="{FF2B5EF4-FFF2-40B4-BE49-F238E27FC236}">
                  <a16:creationId xmlns:a16="http://schemas.microsoft.com/office/drawing/2014/main" id="{AEF03EB9-6D77-4E55-BCF2-4402550D3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8">
              <a:extLst>
                <a:ext uri="{FF2B5EF4-FFF2-40B4-BE49-F238E27FC236}">
                  <a16:creationId xmlns:a16="http://schemas.microsoft.com/office/drawing/2014/main" id="{217D616F-FDFA-439E-8B09-E55F8234B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9">
              <a:extLst>
                <a:ext uri="{FF2B5EF4-FFF2-40B4-BE49-F238E27FC236}">
                  <a16:creationId xmlns:a16="http://schemas.microsoft.com/office/drawing/2014/main" id="{1EB7CB2D-F6AA-4861-B158-DA3E6B923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3">
              <a:extLst>
                <a:ext uri="{FF2B5EF4-FFF2-40B4-BE49-F238E27FC236}">
                  <a16:creationId xmlns:a16="http://schemas.microsoft.com/office/drawing/2014/main" id="{1C9C3C8B-A28D-44DF-AA29-02B28AED7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6">
              <a:extLst>
                <a:ext uri="{FF2B5EF4-FFF2-40B4-BE49-F238E27FC236}">
                  <a16:creationId xmlns:a16="http://schemas.microsoft.com/office/drawing/2014/main" id="{BA82150B-D747-458F-8C52-72FBA52BC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7">
              <a:extLst>
                <a:ext uri="{FF2B5EF4-FFF2-40B4-BE49-F238E27FC236}">
                  <a16:creationId xmlns:a16="http://schemas.microsoft.com/office/drawing/2014/main" id="{0288BD39-0846-445A-BD81-1E34E0E99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8">
              <a:extLst>
                <a:ext uri="{FF2B5EF4-FFF2-40B4-BE49-F238E27FC236}">
                  <a16:creationId xmlns:a16="http://schemas.microsoft.com/office/drawing/2014/main" id="{B89B3B49-0A7E-4573-9B52-D1B065983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9">
              <a:extLst>
                <a:ext uri="{FF2B5EF4-FFF2-40B4-BE49-F238E27FC236}">
                  <a16:creationId xmlns:a16="http://schemas.microsoft.com/office/drawing/2014/main" id="{EB447648-FE0A-4D8E-86B8-D38D5F938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40">
              <a:extLst>
                <a:ext uri="{FF2B5EF4-FFF2-40B4-BE49-F238E27FC236}">
                  <a16:creationId xmlns:a16="http://schemas.microsoft.com/office/drawing/2014/main" id="{0F74D32E-67FC-452C-A52B-988DB4984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42">
              <a:extLst>
                <a:ext uri="{FF2B5EF4-FFF2-40B4-BE49-F238E27FC236}">
                  <a16:creationId xmlns:a16="http://schemas.microsoft.com/office/drawing/2014/main" id="{48203367-1F19-4C4F-B38D-929816F7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3">
              <a:extLst>
                <a:ext uri="{FF2B5EF4-FFF2-40B4-BE49-F238E27FC236}">
                  <a16:creationId xmlns:a16="http://schemas.microsoft.com/office/drawing/2014/main" id="{FEBB9D94-7802-4607-9BA4-62FB212BF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4">
              <a:extLst>
                <a:ext uri="{FF2B5EF4-FFF2-40B4-BE49-F238E27FC236}">
                  <a16:creationId xmlns:a16="http://schemas.microsoft.com/office/drawing/2014/main" id="{24743784-06E3-4913-9DFD-2FCBF9D92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5">
              <a:extLst>
                <a:ext uri="{FF2B5EF4-FFF2-40B4-BE49-F238E27FC236}">
                  <a16:creationId xmlns:a16="http://schemas.microsoft.com/office/drawing/2014/main" id="{25CD3315-6611-406F-AF95-2EF9F5A5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4B0A51D7-FF65-4E97-9E1A-8C4688E86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E4E336B8-243A-49D9-9876-4BF3A08D3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CFBBE0E2-8BDF-4B26-BEBC-DB799B8F6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20">
              <a:extLst>
                <a:ext uri="{FF2B5EF4-FFF2-40B4-BE49-F238E27FC236}">
                  <a16:creationId xmlns:a16="http://schemas.microsoft.com/office/drawing/2014/main" id="{A6727626-8944-4EB7-B327-B696FE484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20">
              <a:extLst>
                <a:ext uri="{FF2B5EF4-FFF2-40B4-BE49-F238E27FC236}">
                  <a16:creationId xmlns:a16="http://schemas.microsoft.com/office/drawing/2014/main" id="{D8C4C7E6-114C-4D16-9FC6-1260653C2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25">
              <a:extLst>
                <a:ext uri="{FF2B5EF4-FFF2-40B4-BE49-F238E27FC236}">
                  <a16:creationId xmlns:a16="http://schemas.microsoft.com/office/drawing/2014/main" id="{2D373437-2902-4D8A-B887-F6941556C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37">
              <a:extLst>
                <a:ext uri="{FF2B5EF4-FFF2-40B4-BE49-F238E27FC236}">
                  <a16:creationId xmlns:a16="http://schemas.microsoft.com/office/drawing/2014/main" id="{8EB99B25-2662-42DE-8F5D-E0F6F28C85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24D4F80-B109-4438-BC6D-ABB522B44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5">
              <a:extLst>
                <a:ext uri="{FF2B5EF4-FFF2-40B4-BE49-F238E27FC236}">
                  <a16:creationId xmlns:a16="http://schemas.microsoft.com/office/drawing/2014/main" id="{F5A66334-17A8-4594-AB17-4C33A955B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6">
              <a:extLst>
                <a:ext uri="{FF2B5EF4-FFF2-40B4-BE49-F238E27FC236}">
                  <a16:creationId xmlns:a16="http://schemas.microsoft.com/office/drawing/2014/main" id="{D12EC8B9-DE60-44BC-9911-A9CD8EF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7">
              <a:extLst>
                <a:ext uri="{FF2B5EF4-FFF2-40B4-BE49-F238E27FC236}">
                  <a16:creationId xmlns:a16="http://schemas.microsoft.com/office/drawing/2014/main" id="{FB7FEAD3-708C-4B79-B452-4445C2778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8">
              <a:extLst>
                <a:ext uri="{FF2B5EF4-FFF2-40B4-BE49-F238E27FC236}">
                  <a16:creationId xmlns:a16="http://schemas.microsoft.com/office/drawing/2014/main" id="{8C6933FD-FAB6-403B-9CD4-EF0E06CF7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9">
              <a:extLst>
                <a:ext uri="{FF2B5EF4-FFF2-40B4-BE49-F238E27FC236}">
                  <a16:creationId xmlns:a16="http://schemas.microsoft.com/office/drawing/2014/main" id="{3F4D3F48-1D65-45EB-91E2-BEFFB2440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0">
              <a:extLst>
                <a:ext uri="{FF2B5EF4-FFF2-40B4-BE49-F238E27FC236}">
                  <a16:creationId xmlns:a16="http://schemas.microsoft.com/office/drawing/2014/main" id="{5FB2CD0B-BF87-4FEC-B6B6-0DA50B931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1">
              <a:extLst>
                <a:ext uri="{FF2B5EF4-FFF2-40B4-BE49-F238E27FC236}">
                  <a16:creationId xmlns:a16="http://schemas.microsoft.com/office/drawing/2014/main" id="{5C2A4452-6B00-411C-80AB-29AE135B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2">
              <a:extLst>
                <a:ext uri="{FF2B5EF4-FFF2-40B4-BE49-F238E27FC236}">
                  <a16:creationId xmlns:a16="http://schemas.microsoft.com/office/drawing/2014/main" id="{9B0D6CF6-D17B-4DC7-828A-773636910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2">
              <a:extLst>
                <a:ext uri="{FF2B5EF4-FFF2-40B4-BE49-F238E27FC236}">
                  <a16:creationId xmlns:a16="http://schemas.microsoft.com/office/drawing/2014/main" id="{E0E5EA9F-6192-466D-BF45-46D9BCE3B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0">
              <a:extLst>
                <a:ext uri="{FF2B5EF4-FFF2-40B4-BE49-F238E27FC236}">
                  <a16:creationId xmlns:a16="http://schemas.microsoft.com/office/drawing/2014/main" id="{008FF77B-AC18-4E35-BB9B-0CA39278F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1">
              <a:extLst>
                <a:ext uri="{FF2B5EF4-FFF2-40B4-BE49-F238E27FC236}">
                  <a16:creationId xmlns:a16="http://schemas.microsoft.com/office/drawing/2014/main" id="{F237A1D4-9D62-4DEA-BD39-E5EC93B33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2">
              <a:extLst>
                <a:ext uri="{FF2B5EF4-FFF2-40B4-BE49-F238E27FC236}">
                  <a16:creationId xmlns:a16="http://schemas.microsoft.com/office/drawing/2014/main" id="{CFF6BE31-4842-4659-8D68-63423F826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4">
              <a:extLst>
                <a:ext uri="{FF2B5EF4-FFF2-40B4-BE49-F238E27FC236}">
                  <a16:creationId xmlns:a16="http://schemas.microsoft.com/office/drawing/2014/main" id="{3EC2112B-E2EC-492A-8AF9-D78F4B4A9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5">
              <a:extLst>
                <a:ext uri="{FF2B5EF4-FFF2-40B4-BE49-F238E27FC236}">
                  <a16:creationId xmlns:a16="http://schemas.microsoft.com/office/drawing/2014/main" id="{E71F6428-AC25-4A5A-8439-04768A17B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1">
              <a:extLst>
                <a:ext uri="{FF2B5EF4-FFF2-40B4-BE49-F238E27FC236}">
                  <a16:creationId xmlns:a16="http://schemas.microsoft.com/office/drawing/2014/main" id="{87E919CC-AC41-4F0D-A842-792D7A418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1">
              <a:extLst>
                <a:ext uri="{FF2B5EF4-FFF2-40B4-BE49-F238E27FC236}">
                  <a16:creationId xmlns:a16="http://schemas.microsoft.com/office/drawing/2014/main" id="{DE28BE4E-1A59-46FF-810A-A8F9A46F7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2">
              <a:extLst>
                <a:ext uri="{FF2B5EF4-FFF2-40B4-BE49-F238E27FC236}">
                  <a16:creationId xmlns:a16="http://schemas.microsoft.com/office/drawing/2014/main" id="{41281533-9B25-42A4-9F50-34B4F24C0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3">
              <a:extLst>
                <a:ext uri="{FF2B5EF4-FFF2-40B4-BE49-F238E27FC236}">
                  <a16:creationId xmlns:a16="http://schemas.microsoft.com/office/drawing/2014/main" id="{E5B56BED-7578-4E42-889D-34AA58F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4">
              <a:extLst>
                <a:ext uri="{FF2B5EF4-FFF2-40B4-BE49-F238E27FC236}">
                  <a16:creationId xmlns:a16="http://schemas.microsoft.com/office/drawing/2014/main" id="{583E2F4A-E235-4600-A80D-18C1C36EE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5">
              <a:extLst>
                <a:ext uri="{FF2B5EF4-FFF2-40B4-BE49-F238E27FC236}">
                  <a16:creationId xmlns:a16="http://schemas.microsoft.com/office/drawing/2014/main" id="{A3CF799A-9839-4CB1-9381-DCC0C1FE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6">
              <a:extLst>
                <a:ext uri="{FF2B5EF4-FFF2-40B4-BE49-F238E27FC236}">
                  <a16:creationId xmlns:a16="http://schemas.microsoft.com/office/drawing/2014/main" id="{FCC7DD6E-E0E5-46B9-81B7-3B2F7B333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7">
              <a:extLst>
                <a:ext uri="{FF2B5EF4-FFF2-40B4-BE49-F238E27FC236}">
                  <a16:creationId xmlns:a16="http://schemas.microsoft.com/office/drawing/2014/main" id="{0D5C974E-4B43-4FFA-8230-DB0E1993C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8">
              <a:extLst>
                <a:ext uri="{FF2B5EF4-FFF2-40B4-BE49-F238E27FC236}">
                  <a16:creationId xmlns:a16="http://schemas.microsoft.com/office/drawing/2014/main" id="{3C1174EE-071E-4421-BD9C-2C2D84190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9">
              <a:extLst>
                <a:ext uri="{FF2B5EF4-FFF2-40B4-BE49-F238E27FC236}">
                  <a16:creationId xmlns:a16="http://schemas.microsoft.com/office/drawing/2014/main" id="{6F280CAD-1F1B-4F43-99A3-B2EC2A7F3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0">
              <a:extLst>
                <a:ext uri="{FF2B5EF4-FFF2-40B4-BE49-F238E27FC236}">
                  <a16:creationId xmlns:a16="http://schemas.microsoft.com/office/drawing/2014/main" id="{9C83D9FD-E06E-407B-BA7C-2C2AD5B16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1">
              <a:extLst>
                <a:ext uri="{FF2B5EF4-FFF2-40B4-BE49-F238E27FC236}">
                  <a16:creationId xmlns:a16="http://schemas.microsoft.com/office/drawing/2014/main" id="{A1CACEBA-A7A9-45FB-897A-888150011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4">
              <a:extLst>
                <a:ext uri="{FF2B5EF4-FFF2-40B4-BE49-F238E27FC236}">
                  <a16:creationId xmlns:a16="http://schemas.microsoft.com/office/drawing/2014/main" id="{4A695BE5-DE27-460F-845F-45BB814FE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3">
              <a:extLst>
                <a:ext uri="{FF2B5EF4-FFF2-40B4-BE49-F238E27FC236}">
                  <a16:creationId xmlns:a16="http://schemas.microsoft.com/office/drawing/2014/main" id="{77CDD712-F443-4EDC-B663-5EC5ACD7D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4">
              <a:extLst>
                <a:ext uri="{FF2B5EF4-FFF2-40B4-BE49-F238E27FC236}">
                  <a16:creationId xmlns:a16="http://schemas.microsoft.com/office/drawing/2014/main" id="{007246F1-084B-45D9-BDD9-99BB53F6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5">
              <a:extLst>
                <a:ext uri="{FF2B5EF4-FFF2-40B4-BE49-F238E27FC236}">
                  <a16:creationId xmlns:a16="http://schemas.microsoft.com/office/drawing/2014/main" id="{1EFA42E9-27C0-423D-93C8-794A9683F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20">
              <a:extLst>
                <a:ext uri="{FF2B5EF4-FFF2-40B4-BE49-F238E27FC236}">
                  <a16:creationId xmlns:a16="http://schemas.microsoft.com/office/drawing/2014/main" id="{DFCCEBA8-5961-480A-9134-51605F650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1">
              <a:extLst>
                <a:ext uri="{FF2B5EF4-FFF2-40B4-BE49-F238E27FC236}">
                  <a16:creationId xmlns:a16="http://schemas.microsoft.com/office/drawing/2014/main" id="{00B8B62E-6551-4805-BD5A-5188FE5D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5">
              <a:extLst>
                <a:ext uri="{FF2B5EF4-FFF2-40B4-BE49-F238E27FC236}">
                  <a16:creationId xmlns:a16="http://schemas.microsoft.com/office/drawing/2014/main" id="{EB635BC8-61BC-44D5-AA11-9A308B3BA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26">
              <a:extLst>
                <a:ext uri="{FF2B5EF4-FFF2-40B4-BE49-F238E27FC236}">
                  <a16:creationId xmlns:a16="http://schemas.microsoft.com/office/drawing/2014/main" id="{3C0CF799-2713-48A8-94DF-F8CB5F332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7">
              <a:extLst>
                <a:ext uri="{FF2B5EF4-FFF2-40B4-BE49-F238E27FC236}">
                  <a16:creationId xmlns:a16="http://schemas.microsoft.com/office/drawing/2014/main" id="{52A7149F-5A3F-4537-981A-974C7409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8">
              <a:extLst>
                <a:ext uri="{FF2B5EF4-FFF2-40B4-BE49-F238E27FC236}">
                  <a16:creationId xmlns:a16="http://schemas.microsoft.com/office/drawing/2014/main" id="{5D7163FE-5ADD-41E7-985B-F95E7E048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9">
              <a:extLst>
                <a:ext uri="{FF2B5EF4-FFF2-40B4-BE49-F238E27FC236}">
                  <a16:creationId xmlns:a16="http://schemas.microsoft.com/office/drawing/2014/main" id="{FA796F21-7CE5-4483-A137-919B3D433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33">
              <a:extLst>
                <a:ext uri="{FF2B5EF4-FFF2-40B4-BE49-F238E27FC236}">
                  <a16:creationId xmlns:a16="http://schemas.microsoft.com/office/drawing/2014/main" id="{89A8D3E3-3518-4738-B94E-F7DD9818D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36">
              <a:extLst>
                <a:ext uri="{FF2B5EF4-FFF2-40B4-BE49-F238E27FC236}">
                  <a16:creationId xmlns:a16="http://schemas.microsoft.com/office/drawing/2014/main" id="{965D7305-50C2-4D93-8832-19DC70C5B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7">
              <a:extLst>
                <a:ext uri="{FF2B5EF4-FFF2-40B4-BE49-F238E27FC236}">
                  <a16:creationId xmlns:a16="http://schemas.microsoft.com/office/drawing/2014/main" id="{04637E45-0880-40BC-B488-4EA4CA435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8">
              <a:extLst>
                <a:ext uri="{FF2B5EF4-FFF2-40B4-BE49-F238E27FC236}">
                  <a16:creationId xmlns:a16="http://schemas.microsoft.com/office/drawing/2014/main" id="{D938207F-A865-48E5-A15D-FD578BC59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40">
              <a:extLst>
                <a:ext uri="{FF2B5EF4-FFF2-40B4-BE49-F238E27FC236}">
                  <a16:creationId xmlns:a16="http://schemas.microsoft.com/office/drawing/2014/main" id="{DCD7108A-C70D-4FD9-B91A-0E9F9501A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42">
              <a:extLst>
                <a:ext uri="{FF2B5EF4-FFF2-40B4-BE49-F238E27FC236}">
                  <a16:creationId xmlns:a16="http://schemas.microsoft.com/office/drawing/2014/main" id="{57FC30BB-0D8F-43B0-910E-7DDE8C933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25">
              <a:extLst>
                <a:ext uri="{FF2B5EF4-FFF2-40B4-BE49-F238E27FC236}">
                  <a16:creationId xmlns:a16="http://schemas.microsoft.com/office/drawing/2014/main" id="{7E9ACE65-00C6-4A75-8F61-CCADAF3E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37">
              <a:extLst>
                <a:ext uri="{FF2B5EF4-FFF2-40B4-BE49-F238E27FC236}">
                  <a16:creationId xmlns:a16="http://schemas.microsoft.com/office/drawing/2014/main" id="{A66BC798-DA88-404E-ABF9-4334D6897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009FE6-D611-5108-17C9-96B1E403A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544721"/>
              </p:ext>
            </p:extLst>
          </p:nvPr>
        </p:nvGraphicFramePr>
        <p:xfrm>
          <a:off x="5074567" y="876300"/>
          <a:ext cx="6525661" cy="45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0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BEC73-8703-174B-BA59-184FC9AA3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0"/>
            <a:ext cx="10691813" cy="107503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Лекция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/>
              <a:t>. Экспертное УЗИ 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8A0B3E2-149C-A4A0-7FBA-24CD15D766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920687"/>
              </p:ext>
            </p:extLst>
          </p:nvPr>
        </p:nvGraphicFramePr>
        <p:xfrm>
          <a:off x="580768" y="815546"/>
          <a:ext cx="11611231" cy="6326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862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roup 134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365" name="Rectangle 193">
            <a:extLst>
              <a:ext uri="{FF2B5EF4-FFF2-40B4-BE49-F238E27FC236}">
                <a16:creationId xmlns:a16="http://schemas.microsoft.com/office/drawing/2014/main" id="{2E702296-C979-4148-99DB-E5913F81F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195">
            <a:extLst>
              <a:ext uri="{FF2B5EF4-FFF2-40B4-BE49-F238E27FC236}">
                <a16:creationId xmlns:a16="http://schemas.microsoft.com/office/drawing/2014/main" id="{0C37BE43-110C-4BB0-8B49-D8C368930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94750"/>
            <a:ext cx="12192000" cy="256325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Разные цветные вопросительные знаки">
            <a:extLst>
              <a:ext uri="{FF2B5EF4-FFF2-40B4-BE49-F238E27FC236}">
                <a16:creationId xmlns:a16="http://schemas.microsoft.com/office/drawing/2014/main" id="{DAF2516F-669B-508B-3C57-B08B6C40AD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11" r="11715" b="-1"/>
          <a:stretch/>
        </p:blipFill>
        <p:spPr>
          <a:xfrm>
            <a:off x="-394451" y="0"/>
            <a:ext cx="12586451" cy="7067648"/>
          </a:xfrm>
          <a:prstGeom prst="rect">
            <a:avLst/>
          </a:prstGeom>
        </p:spPr>
      </p:pic>
      <p:pic>
        <p:nvPicPr>
          <p:cNvPr id="130" name="Picture 129" descr="A dog sitting on a table&#10;&#10;Description automatically generated">
            <a:extLst>
              <a:ext uri="{FF2B5EF4-FFF2-40B4-BE49-F238E27FC236}">
                <a16:creationId xmlns:a16="http://schemas.microsoft.com/office/drawing/2014/main" id="{BE8C01DD-E3C3-DB45-8F02-2B2154AE3C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" b="27217"/>
          <a:stretch/>
        </p:blipFill>
        <p:spPr>
          <a:xfrm>
            <a:off x="-394451" y="-28033"/>
            <a:ext cx="7730202" cy="5499506"/>
          </a:xfrm>
          <a:prstGeom prst="rect">
            <a:avLst/>
          </a:prstGeom>
        </p:spPr>
      </p:pic>
      <p:grpSp>
        <p:nvGrpSpPr>
          <p:cNvPr id="367" name="Group 197">
            <a:extLst>
              <a:ext uri="{FF2B5EF4-FFF2-40B4-BE49-F238E27FC236}">
                <a16:creationId xmlns:a16="http://schemas.microsoft.com/office/drawing/2014/main" id="{5A9A51B5-7383-4F9E-B8A0-B893EA535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0" y="4035487"/>
            <a:ext cx="12140419" cy="599027"/>
            <a:chOff x="5599" y="4035487"/>
            <a:chExt cx="12243348" cy="599027"/>
          </a:xfrm>
        </p:grpSpPr>
        <p:sp>
          <p:nvSpPr>
            <p:cNvPr id="368" name="Freeform 6">
              <a:extLst>
                <a:ext uri="{FF2B5EF4-FFF2-40B4-BE49-F238E27FC236}">
                  <a16:creationId xmlns:a16="http://schemas.microsoft.com/office/drawing/2014/main" id="{C0461191-24F1-4F93-9F02-3A7569159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8465" y="446886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05">
              <a:extLst>
                <a:ext uri="{FF2B5EF4-FFF2-40B4-BE49-F238E27FC236}">
                  <a16:creationId xmlns:a16="http://schemas.microsoft.com/office/drawing/2014/main" id="{647E3387-CFC9-4C36-A79D-939BC578F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4027" y="404067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06">
              <a:extLst>
                <a:ext uri="{FF2B5EF4-FFF2-40B4-BE49-F238E27FC236}">
                  <a16:creationId xmlns:a16="http://schemas.microsoft.com/office/drawing/2014/main" id="{D2878C78-786C-4185-95DB-51B633DDB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290" y="405210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107">
              <a:extLst>
                <a:ext uri="{FF2B5EF4-FFF2-40B4-BE49-F238E27FC236}">
                  <a16:creationId xmlns:a16="http://schemas.microsoft.com/office/drawing/2014/main" id="{8828D5AD-323B-4750-A953-44E8C61F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04165" y="41288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08">
              <a:extLst>
                <a:ext uri="{FF2B5EF4-FFF2-40B4-BE49-F238E27FC236}">
                  <a16:creationId xmlns:a16="http://schemas.microsoft.com/office/drawing/2014/main" id="{4BA20396-483D-478A-A01F-741A3B3E7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9517" y="406434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09">
              <a:extLst>
                <a:ext uri="{FF2B5EF4-FFF2-40B4-BE49-F238E27FC236}">
                  <a16:creationId xmlns:a16="http://schemas.microsoft.com/office/drawing/2014/main" id="{13E2350F-1CAC-4607-AECF-1E0F5BAC1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71592" y="406760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10">
              <a:extLst>
                <a:ext uri="{FF2B5EF4-FFF2-40B4-BE49-F238E27FC236}">
                  <a16:creationId xmlns:a16="http://schemas.microsoft.com/office/drawing/2014/main" id="{720523B9-96EA-403E-82F6-0E83F2455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568" y="406935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11">
              <a:extLst>
                <a:ext uri="{FF2B5EF4-FFF2-40B4-BE49-F238E27FC236}">
                  <a16:creationId xmlns:a16="http://schemas.microsoft.com/office/drawing/2014/main" id="{A95DEB16-3E2C-4BF9-8EE9-8E3F574B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2831" y="407984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12">
              <a:extLst>
                <a:ext uri="{FF2B5EF4-FFF2-40B4-BE49-F238E27FC236}">
                  <a16:creationId xmlns:a16="http://schemas.microsoft.com/office/drawing/2014/main" id="{AA2E0BA7-F0E4-40AA-9B35-12E83B30B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0890" y="403548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22">
              <a:extLst>
                <a:ext uri="{FF2B5EF4-FFF2-40B4-BE49-F238E27FC236}">
                  <a16:creationId xmlns:a16="http://schemas.microsoft.com/office/drawing/2014/main" id="{B8082459-F7E7-47A5-8276-B27DE8C30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7982" y="436956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23">
              <a:extLst>
                <a:ext uri="{FF2B5EF4-FFF2-40B4-BE49-F238E27FC236}">
                  <a16:creationId xmlns:a16="http://schemas.microsoft.com/office/drawing/2014/main" id="{6F19D410-1387-46D2-931C-9AF30DF7A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124" y="433896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30">
              <a:extLst>
                <a:ext uri="{FF2B5EF4-FFF2-40B4-BE49-F238E27FC236}">
                  <a16:creationId xmlns:a16="http://schemas.microsoft.com/office/drawing/2014/main" id="{EA4DF18E-30B5-4091-AB32-CF51DFC8D6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3475" y="433580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31">
              <a:extLst>
                <a:ext uri="{FF2B5EF4-FFF2-40B4-BE49-F238E27FC236}">
                  <a16:creationId xmlns:a16="http://schemas.microsoft.com/office/drawing/2014/main" id="{36289BD7-CCB4-43B7-AAE0-6B8FBE4CF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8617" y="436670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32">
              <a:extLst>
                <a:ext uri="{FF2B5EF4-FFF2-40B4-BE49-F238E27FC236}">
                  <a16:creationId xmlns:a16="http://schemas.microsoft.com/office/drawing/2014/main" id="{DAB2C40C-5E10-478A-BCDE-FC2F52109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6093" y="440812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34">
              <a:extLst>
                <a:ext uri="{FF2B5EF4-FFF2-40B4-BE49-F238E27FC236}">
                  <a16:creationId xmlns:a16="http://schemas.microsoft.com/office/drawing/2014/main" id="{7A892338-8ED9-4DE0-A75A-BF19A9A5D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390" y="441409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35">
              <a:extLst>
                <a:ext uri="{FF2B5EF4-FFF2-40B4-BE49-F238E27FC236}">
                  <a16:creationId xmlns:a16="http://schemas.microsoft.com/office/drawing/2014/main" id="{7BB8150C-C46D-4281-8C03-8395775B0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4430" y="432019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41">
              <a:extLst>
                <a:ext uri="{FF2B5EF4-FFF2-40B4-BE49-F238E27FC236}">
                  <a16:creationId xmlns:a16="http://schemas.microsoft.com/office/drawing/2014/main" id="{2CE23BC4-B0AA-44E5-A617-E0040C659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3320" y="439460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91">
              <a:extLst>
                <a:ext uri="{FF2B5EF4-FFF2-40B4-BE49-F238E27FC236}">
                  <a16:creationId xmlns:a16="http://schemas.microsoft.com/office/drawing/2014/main" id="{C81B95E2-C643-4757-8050-BF8EF162A6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04818" y="412755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92">
              <a:extLst>
                <a:ext uri="{FF2B5EF4-FFF2-40B4-BE49-F238E27FC236}">
                  <a16:creationId xmlns:a16="http://schemas.microsoft.com/office/drawing/2014/main" id="{B5B17008-DC4B-41DC-8EB3-8BAC57EC4D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8939" y="40643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93">
              <a:extLst>
                <a:ext uri="{FF2B5EF4-FFF2-40B4-BE49-F238E27FC236}">
                  <a16:creationId xmlns:a16="http://schemas.microsoft.com/office/drawing/2014/main" id="{EC702AA8-E28A-4727-B8F6-EA0B0D663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0677" y="408689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94">
              <a:extLst>
                <a:ext uri="{FF2B5EF4-FFF2-40B4-BE49-F238E27FC236}">
                  <a16:creationId xmlns:a16="http://schemas.microsoft.com/office/drawing/2014/main" id="{17DB10F5-3A7F-41CA-96F1-9BB1F93FD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1384" y="417298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95">
              <a:extLst>
                <a:ext uri="{FF2B5EF4-FFF2-40B4-BE49-F238E27FC236}">
                  <a16:creationId xmlns:a16="http://schemas.microsoft.com/office/drawing/2014/main" id="{566E109F-8C79-4415-993C-B525C1CFF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43753" y="411709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96">
              <a:extLst>
                <a:ext uri="{FF2B5EF4-FFF2-40B4-BE49-F238E27FC236}">
                  <a16:creationId xmlns:a16="http://schemas.microsoft.com/office/drawing/2014/main" id="{149474EF-211A-4D61-88FD-359A46161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62160" y="412361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97">
              <a:extLst>
                <a:ext uri="{FF2B5EF4-FFF2-40B4-BE49-F238E27FC236}">
                  <a16:creationId xmlns:a16="http://schemas.microsoft.com/office/drawing/2014/main" id="{5F4BE1D2-FA48-405F-B386-2662223F6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5828" y="41260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98">
              <a:extLst>
                <a:ext uri="{FF2B5EF4-FFF2-40B4-BE49-F238E27FC236}">
                  <a16:creationId xmlns:a16="http://schemas.microsoft.com/office/drawing/2014/main" id="{D4B247B0-AA3B-4EFA-8B58-259EEE7D0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7420" y="412606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99">
              <a:extLst>
                <a:ext uri="{FF2B5EF4-FFF2-40B4-BE49-F238E27FC236}">
                  <a16:creationId xmlns:a16="http://schemas.microsoft.com/office/drawing/2014/main" id="{0A4A8E3E-9B23-487D-A3E4-AECF6C604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30605" y="412606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00">
              <a:extLst>
                <a:ext uri="{FF2B5EF4-FFF2-40B4-BE49-F238E27FC236}">
                  <a16:creationId xmlns:a16="http://schemas.microsoft.com/office/drawing/2014/main" id="{C99F5486-8114-4644-9E49-BC52B4962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82953" y="412606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01">
              <a:extLst>
                <a:ext uri="{FF2B5EF4-FFF2-40B4-BE49-F238E27FC236}">
                  <a16:creationId xmlns:a16="http://schemas.microsoft.com/office/drawing/2014/main" id="{B8C092FE-6E48-4672-BC3B-47C0994B0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80166" y="413259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02">
              <a:extLst>
                <a:ext uri="{FF2B5EF4-FFF2-40B4-BE49-F238E27FC236}">
                  <a16:creationId xmlns:a16="http://schemas.microsoft.com/office/drawing/2014/main" id="{D30F8245-62F2-4C99-BB58-02D6D72AB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40358" y="413590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03">
              <a:extLst>
                <a:ext uri="{FF2B5EF4-FFF2-40B4-BE49-F238E27FC236}">
                  <a16:creationId xmlns:a16="http://schemas.microsoft.com/office/drawing/2014/main" id="{491D8A6C-874C-453C-A072-9D57207D3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20251" y="41415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104">
              <a:extLst>
                <a:ext uri="{FF2B5EF4-FFF2-40B4-BE49-F238E27FC236}">
                  <a16:creationId xmlns:a16="http://schemas.microsoft.com/office/drawing/2014/main" id="{84286354-D3E3-41D5-96A6-818348191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517" y="414157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113">
              <a:extLst>
                <a:ext uri="{FF2B5EF4-FFF2-40B4-BE49-F238E27FC236}">
                  <a16:creationId xmlns:a16="http://schemas.microsoft.com/office/drawing/2014/main" id="{F113CDFD-9A63-479C-A846-77687BAF0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7738" y="418726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114">
              <a:extLst>
                <a:ext uri="{FF2B5EF4-FFF2-40B4-BE49-F238E27FC236}">
                  <a16:creationId xmlns:a16="http://schemas.microsoft.com/office/drawing/2014/main" id="{7772F333-FB87-43A1-A3E6-3F20FFF0F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24192" y="418726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15">
              <a:extLst>
                <a:ext uri="{FF2B5EF4-FFF2-40B4-BE49-F238E27FC236}">
                  <a16:creationId xmlns:a16="http://schemas.microsoft.com/office/drawing/2014/main" id="{7C0A9DC1-0463-467F-A613-32FF2AB2E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7046" y="41929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17">
              <a:extLst>
                <a:ext uri="{FF2B5EF4-FFF2-40B4-BE49-F238E27FC236}">
                  <a16:creationId xmlns:a16="http://schemas.microsoft.com/office/drawing/2014/main" id="{A6A2784A-9AA4-49CF-8F46-E93C97D9E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2283" y="420522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18">
              <a:extLst>
                <a:ext uri="{FF2B5EF4-FFF2-40B4-BE49-F238E27FC236}">
                  <a16:creationId xmlns:a16="http://schemas.microsoft.com/office/drawing/2014/main" id="{BC9997F6-3D93-4FAA-B608-2BF9C701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43227" y="420848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19">
              <a:extLst>
                <a:ext uri="{FF2B5EF4-FFF2-40B4-BE49-F238E27FC236}">
                  <a16:creationId xmlns:a16="http://schemas.microsoft.com/office/drawing/2014/main" id="{DC2EF84C-B519-485A-82F0-198ED62A0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9792" y="414920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120">
              <a:extLst>
                <a:ext uri="{FF2B5EF4-FFF2-40B4-BE49-F238E27FC236}">
                  <a16:creationId xmlns:a16="http://schemas.microsoft.com/office/drawing/2014/main" id="{BDB9DC46-CFA0-4B54-A026-4A18BED3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8456" y="445116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121">
              <a:extLst>
                <a:ext uri="{FF2B5EF4-FFF2-40B4-BE49-F238E27FC236}">
                  <a16:creationId xmlns:a16="http://schemas.microsoft.com/office/drawing/2014/main" id="{86614BEE-B27B-4E12-860D-A4A311855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42666" y="446215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125">
              <a:extLst>
                <a:ext uri="{FF2B5EF4-FFF2-40B4-BE49-F238E27FC236}">
                  <a16:creationId xmlns:a16="http://schemas.microsoft.com/office/drawing/2014/main" id="{C3AA3BD2-4B90-4009-9AEF-523CD6097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9621" y="444026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Freeform 126">
              <a:extLst>
                <a:ext uri="{FF2B5EF4-FFF2-40B4-BE49-F238E27FC236}">
                  <a16:creationId xmlns:a16="http://schemas.microsoft.com/office/drawing/2014/main" id="{17E0D1C9-9085-42E2-A7D5-AFE4E8143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6433" y="445209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127">
              <a:extLst>
                <a:ext uri="{FF2B5EF4-FFF2-40B4-BE49-F238E27FC236}">
                  <a16:creationId xmlns:a16="http://schemas.microsoft.com/office/drawing/2014/main" id="{1E6F70D7-1EF4-4963-AA44-9E69E204E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217" y="445209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128">
              <a:extLst>
                <a:ext uri="{FF2B5EF4-FFF2-40B4-BE49-F238E27FC236}">
                  <a16:creationId xmlns:a16="http://schemas.microsoft.com/office/drawing/2014/main" id="{BC10A3D0-5701-4F5C-AA52-80B5EF5C2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8407" y="445536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Freeform 129">
              <a:extLst>
                <a:ext uri="{FF2B5EF4-FFF2-40B4-BE49-F238E27FC236}">
                  <a16:creationId xmlns:a16="http://schemas.microsoft.com/office/drawing/2014/main" id="{3B20264E-BA61-487E-8D88-337EE841C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6203" y="445536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Freeform 133">
              <a:extLst>
                <a:ext uri="{FF2B5EF4-FFF2-40B4-BE49-F238E27FC236}">
                  <a16:creationId xmlns:a16="http://schemas.microsoft.com/office/drawing/2014/main" id="{3322FBB4-6B22-4E63-9CC8-04663BBF3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13019" y="446433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Freeform 136">
              <a:extLst>
                <a:ext uri="{FF2B5EF4-FFF2-40B4-BE49-F238E27FC236}">
                  <a16:creationId xmlns:a16="http://schemas.microsoft.com/office/drawing/2014/main" id="{7A117676-0DC5-4BD8-8CE6-E08E066FA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74116" y="447620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37">
              <a:extLst>
                <a:ext uri="{FF2B5EF4-FFF2-40B4-BE49-F238E27FC236}">
                  <a16:creationId xmlns:a16="http://schemas.microsoft.com/office/drawing/2014/main" id="{77D55ADC-16B9-4A44-8D85-7D7DA15A8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4235" y="447984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38">
              <a:extLst>
                <a:ext uri="{FF2B5EF4-FFF2-40B4-BE49-F238E27FC236}">
                  <a16:creationId xmlns:a16="http://schemas.microsoft.com/office/drawing/2014/main" id="{FF9BC36F-D6E8-40D5-9402-5BA4411F8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21678" y="448229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39">
              <a:extLst>
                <a:ext uri="{FF2B5EF4-FFF2-40B4-BE49-F238E27FC236}">
                  <a16:creationId xmlns:a16="http://schemas.microsoft.com/office/drawing/2014/main" id="{7584B240-17A2-48DA-85C8-341F66C4F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43226" y="44888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140">
              <a:extLst>
                <a:ext uri="{FF2B5EF4-FFF2-40B4-BE49-F238E27FC236}">
                  <a16:creationId xmlns:a16="http://schemas.microsoft.com/office/drawing/2014/main" id="{0219C4FC-2CB5-427F-9F33-A5834892D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01217" y="449208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142">
              <a:extLst>
                <a:ext uri="{FF2B5EF4-FFF2-40B4-BE49-F238E27FC236}">
                  <a16:creationId xmlns:a16="http://schemas.microsoft.com/office/drawing/2014/main" id="{5FBF0933-FF5E-4321-8D3C-7413462845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71778" y="451901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143">
              <a:extLst>
                <a:ext uri="{FF2B5EF4-FFF2-40B4-BE49-F238E27FC236}">
                  <a16:creationId xmlns:a16="http://schemas.microsoft.com/office/drawing/2014/main" id="{2E6D589C-D9A5-4C27-BC99-0C8709125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8847" y="452227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Freeform 144">
              <a:extLst>
                <a:ext uri="{FF2B5EF4-FFF2-40B4-BE49-F238E27FC236}">
                  <a16:creationId xmlns:a16="http://schemas.microsoft.com/office/drawing/2014/main" id="{3AAE79CE-A9F5-4091-9EDD-9AF18D24C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7356" y="451901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145">
              <a:extLst>
                <a:ext uri="{FF2B5EF4-FFF2-40B4-BE49-F238E27FC236}">
                  <a16:creationId xmlns:a16="http://schemas.microsoft.com/office/drawing/2014/main" id="{CE22994F-D03D-486A-94FA-E2E9600B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7377" y="452472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8">
              <a:extLst>
                <a:ext uri="{FF2B5EF4-FFF2-40B4-BE49-F238E27FC236}">
                  <a16:creationId xmlns:a16="http://schemas.microsoft.com/office/drawing/2014/main" id="{56F69BEC-67A6-49BE-A79B-DEA26A0E3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32868" y="44827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Freeform 8">
              <a:extLst>
                <a:ext uri="{FF2B5EF4-FFF2-40B4-BE49-F238E27FC236}">
                  <a16:creationId xmlns:a16="http://schemas.microsoft.com/office/drawing/2014/main" id="{88D8A28F-787E-49C5-9C34-A45005933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617" y="404488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106">
              <a:extLst>
                <a:ext uri="{FF2B5EF4-FFF2-40B4-BE49-F238E27FC236}">
                  <a16:creationId xmlns:a16="http://schemas.microsoft.com/office/drawing/2014/main" id="{B53BF6C7-F3D6-4D39-982E-0DFCD298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99" y="42593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120">
              <a:extLst>
                <a:ext uri="{FF2B5EF4-FFF2-40B4-BE49-F238E27FC236}">
                  <a16:creationId xmlns:a16="http://schemas.microsoft.com/office/drawing/2014/main" id="{F3A1BAD8-46B2-4396-90A4-64A57678D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3123" y="4145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Freeform 120">
              <a:extLst>
                <a:ext uri="{FF2B5EF4-FFF2-40B4-BE49-F238E27FC236}">
                  <a16:creationId xmlns:a16="http://schemas.microsoft.com/office/drawing/2014/main" id="{F125F85A-F814-477D-8262-DFECF4A83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5006" y="415381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125">
              <a:extLst>
                <a:ext uri="{FF2B5EF4-FFF2-40B4-BE49-F238E27FC236}">
                  <a16:creationId xmlns:a16="http://schemas.microsoft.com/office/drawing/2014/main" id="{53C51890-08DF-4F68-9B7D-A45FCB585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34269" y="443327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137">
              <a:extLst>
                <a:ext uri="{FF2B5EF4-FFF2-40B4-BE49-F238E27FC236}">
                  <a16:creationId xmlns:a16="http://schemas.microsoft.com/office/drawing/2014/main" id="{EB408F99-70FB-45E9-88B0-285350808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866" y="416564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6">
              <a:extLst>
                <a:ext uri="{FF2B5EF4-FFF2-40B4-BE49-F238E27FC236}">
                  <a16:creationId xmlns:a16="http://schemas.microsoft.com/office/drawing/2014/main" id="{76738844-B284-4A1A-9BB9-1C78E5437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9087" y="4392994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105">
              <a:extLst>
                <a:ext uri="{FF2B5EF4-FFF2-40B4-BE49-F238E27FC236}">
                  <a16:creationId xmlns:a16="http://schemas.microsoft.com/office/drawing/2014/main" id="{78AF8CED-F114-4A7F-9EAA-D7737BCE3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84237" y="419832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106">
              <a:extLst>
                <a:ext uri="{FF2B5EF4-FFF2-40B4-BE49-F238E27FC236}">
                  <a16:creationId xmlns:a16="http://schemas.microsoft.com/office/drawing/2014/main" id="{81F4134F-0B75-4813-893C-1EFF16A2F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5763" y="415291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107">
              <a:extLst>
                <a:ext uri="{FF2B5EF4-FFF2-40B4-BE49-F238E27FC236}">
                  <a16:creationId xmlns:a16="http://schemas.microsoft.com/office/drawing/2014/main" id="{407BA83B-BDC4-46FA-A643-0A46519AC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63638" y="422961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108">
              <a:extLst>
                <a:ext uri="{FF2B5EF4-FFF2-40B4-BE49-F238E27FC236}">
                  <a16:creationId xmlns:a16="http://schemas.microsoft.com/office/drawing/2014/main" id="{F0C37DE0-0363-410F-A6E2-30007F3EC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8990" y="416515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109">
              <a:extLst>
                <a:ext uri="{FF2B5EF4-FFF2-40B4-BE49-F238E27FC236}">
                  <a16:creationId xmlns:a16="http://schemas.microsoft.com/office/drawing/2014/main" id="{E6F9E65F-176D-43BE-87C4-FBC65C1CD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40505" y="419780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Freeform 110">
              <a:extLst>
                <a:ext uri="{FF2B5EF4-FFF2-40B4-BE49-F238E27FC236}">
                  <a16:creationId xmlns:a16="http://schemas.microsoft.com/office/drawing/2014/main" id="{4EAB9AD4-661B-47AE-B073-C1A9F8BE5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7174" y="417016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Freeform 111">
              <a:extLst>
                <a:ext uri="{FF2B5EF4-FFF2-40B4-BE49-F238E27FC236}">
                  <a16:creationId xmlns:a16="http://schemas.microsoft.com/office/drawing/2014/main" id="{DBBC46DC-42BB-4694-9526-8BA648571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72304" y="418066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Freeform 112">
              <a:extLst>
                <a:ext uri="{FF2B5EF4-FFF2-40B4-BE49-F238E27FC236}">
                  <a16:creationId xmlns:a16="http://schemas.microsoft.com/office/drawing/2014/main" id="{54395EF3-155B-4EFF-B95A-F92A74FC0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7475" y="416841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122">
              <a:extLst>
                <a:ext uri="{FF2B5EF4-FFF2-40B4-BE49-F238E27FC236}">
                  <a16:creationId xmlns:a16="http://schemas.microsoft.com/office/drawing/2014/main" id="{66171B31-CAD6-482C-A77B-42135D408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7460" y="448270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130">
              <a:extLst>
                <a:ext uri="{FF2B5EF4-FFF2-40B4-BE49-F238E27FC236}">
                  <a16:creationId xmlns:a16="http://schemas.microsoft.com/office/drawing/2014/main" id="{CF2FFA42-E251-47CD-9B07-E14AB1716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5652" y="448596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131">
              <a:extLst>
                <a:ext uri="{FF2B5EF4-FFF2-40B4-BE49-F238E27FC236}">
                  <a16:creationId xmlns:a16="http://schemas.microsoft.com/office/drawing/2014/main" id="{E0179420-5731-458F-B4C1-F9643AD305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9079" y="446923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132">
              <a:extLst>
                <a:ext uri="{FF2B5EF4-FFF2-40B4-BE49-F238E27FC236}">
                  <a16:creationId xmlns:a16="http://schemas.microsoft.com/office/drawing/2014/main" id="{CAC9BD3C-759D-4A6C-BE6A-DE195B7FD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45566" y="450894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134">
              <a:extLst>
                <a:ext uri="{FF2B5EF4-FFF2-40B4-BE49-F238E27FC236}">
                  <a16:creationId xmlns:a16="http://schemas.microsoft.com/office/drawing/2014/main" id="{821D69E2-9C40-4B03-BD90-461F86EA53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41863" y="451491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135">
              <a:extLst>
                <a:ext uri="{FF2B5EF4-FFF2-40B4-BE49-F238E27FC236}">
                  <a16:creationId xmlns:a16="http://schemas.microsoft.com/office/drawing/2014/main" id="{14A067AA-4049-4252-955A-09AB6E163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03010" y="448758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141">
              <a:extLst>
                <a:ext uri="{FF2B5EF4-FFF2-40B4-BE49-F238E27FC236}">
                  <a16:creationId xmlns:a16="http://schemas.microsoft.com/office/drawing/2014/main" id="{D492653B-CD03-487E-817C-C7ABD08ED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70370" y="44713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91">
              <a:extLst>
                <a:ext uri="{FF2B5EF4-FFF2-40B4-BE49-F238E27FC236}">
                  <a16:creationId xmlns:a16="http://schemas.microsoft.com/office/drawing/2014/main" id="{A8A7DA15-ECD2-40DC-B47A-8DFEF8662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4291" y="422837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92">
              <a:extLst>
                <a:ext uri="{FF2B5EF4-FFF2-40B4-BE49-F238E27FC236}">
                  <a16:creationId xmlns:a16="http://schemas.microsoft.com/office/drawing/2014/main" id="{5270AE32-C036-4ABA-A28A-8BDF16A34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8412" y="416515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93">
              <a:extLst>
                <a:ext uri="{FF2B5EF4-FFF2-40B4-BE49-F238E27FC236}">
                  <a16:creationId xmlns:a16="http://schemas.microsoft.com/office/drawing/2014/main" id="{BD78EB4C-3276-473A-8AAC-2AA6DEEC8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34050" y="418756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94">
              <a:extLst>
                <a:ext uri="{FF2B5EF4-FFF2-40B4-BE49-F238E27FC236}">
                  <a16:creationId xmlns:a16="http://schemas.microsoft.com/office/drawing/2014/main" id="{4C4AD0D0-79C3-4D58-9028-2B957623D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0857" y="422599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95">
              <a:extLst>
                <a:ext uri="{FF2B5EF4-FFF2-40B4-BE49-F238E27FC236}">
                  <a16:creationId xmlns:a16="http://schemas.microsoft.com/office/drawing/2014/main" id="{BFCD6DC4-AF58-4A64-8DCB-5BD58DFA11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03226" y="41700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96">
              <a:extLst>
                <a:ext uri="{FF2B5EF4-FFF2-40B4-BE49-F238E27FC236}">
                  <a16:creationId xmlns:a16="http://schemas.microsoft.com/office/drawing/2014/main" id="{ECE83EA9-F58D-452D-B8FD-6893B61C7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1633" y="417662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97">
              <a:extLst>
                <a:ext uri="{FF2B5EF4-FFF2-40B4-BE49-F238E27FC236}">
                  <a16:creationId xmlns:a16="http://schemas.microsoft.com/office/drawing/2014/main" id="{0E47C341-DBCD-4B50-BA3E-BA1766E8F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5301" y="417907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98">
              <a:extLst>
                <a:ext uri="{FF2B5EF4-FFF2-40B4-BE49-F238E27FC236}">
                  <a16:creationId xmlns:a16="http://schemas.microsoft.com/office/drawing/2014/main" id="{77E5DE6C-50A8-421E-9A34-E9122E2D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6893" y="417907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99">
              <a:extLst>
                <a:ext uri="{FF2B5EF4-FFF2-40B4-BE49-F238E27FC236}">
                  <a16:creationId xmlns:a16="http://schemas.microsoft.com/office/drawing/2014/main" id="{56DC8E20-D76C-4E6D-8346-4BBCB80E0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90078" y="417906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100">
              <a:extLst>
                <a:ext uri="{FF2B5EF4-FFF2-40B4-BE49-F238E27FC236}">
                  <a16:creationId xmlns:a16="http://schemas.microsoft.com/office/drawing/2014/main" id="{9F8FBEA6-0AAC-4A0C-9D6A-BF5F5BB30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42426" y="417906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101">
              <a:extLst>
                <a:ext uri="{FF2B5EF4-FFF2-40B4-BE49-F238E27FC236}">
                  <a16:creationId xmlns:a16="http://schemas.microsoft.com/office/drawing/2014/main" id="{F48C8948-1728-44FC-AB88-5BF4099A8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9639" y="418559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104">
              <a:extLst>
                <a:ext uri="{FF2B5EF4-FFF2-40B4-BE49-F238E27FC236}">
                  <a16:creationId xmlns:a16="http://schemas.microsoft.com/office/drawing/2014/main" id="{3C00F0D0-A2FD-432B-A5AA-424BCFD3F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8990" y="424238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113">
              <a:extLst>
                <a:ext uri="{FF2B5EF4-FFF2-40B4-BE49-F238E27FC236}">
                  <a16:creationId xmlns:a16="http://schemas.microsoft.com/office/drawing/2014/main" id="{BDC2CC1B-9413-40CD-9802-397011A62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7211" y="424027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114">
              <a:extLst>
                <a:ext uri="{FF2B5EF4-FFF2-40B4-BE49-F238E27FC236}">
                  <a16:creationId xmlns:a16="http://schemas.microsoft.com/office/drawing/2014/main" id="{6C92AAFB-3AC6-4FC4-92F0-AB55F797D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83665" y="424027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115">
              <a:extLst>
                <a:ext uri="{FF2B5EF4-FFF2-40B4-BE49-F238E27FC236}">
                  <a16:creationId xmlns:a16="http://schemas.microsoft.com/office/drawing/2014/main" id="{7F22BDEC-7BA5-40F9-84C0-1BDC961F6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6519" y="424598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120">
              <a:extLst>
                <a:ext uri="{FF2B5EF4-FFF2-40B4-BE49-F238E27FC236}">
                  <a16:creationId xmlns:a16="http://schemas.microsoft.com/office/drawing/2014/main" id="{A3525B15-C557-4F40-9185-EF5241262A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7231" y="440319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121">
              <a:extLst>
                <a:ext uri="{FF2B5EF4-FFF2-40B4-BE49-F238E27FC236}">
                  <a16:creationId xmlns:a16="http://schemas.microsoft.com/office/drawing/2014/main" id="{72DC9B9F-0878-4A41-AAB5-5A1EC70EB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93080" y="442641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125">
              <a:extLst>
                <a:ext uri="{FF2B5EF4-FFF2-40B4-BE49-F238E27FC236}">
                  <a16:creationId xmlns:a16="http://schemas.microsoft.com/office/drawing/2014/main" id="{32E9E717-B03F-444F-AFA5-15812F309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9094" y="454107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126">
              <a:extLst>
                <a:ext uri="{FF2B5EF4-FFF2-40B4-BE49-F238E27FC236}">
                  <a16:creationId xmlns:a16="http://schemas.microsoft.com/office/drawing/2014/main" id="{5D756BA2-03B8-40F6-9169-BC3709C2A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5906" y="4433388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127">
              <a:extLst>
                <a:ext uri="{FF2B5EF4-FFF2-40B4-BE49-F238E27FC236}">
                  <a16:creationId xmlns:a16="http://schemas.microsoft.com/office/drawing/2014/main" id="{42BD4CAB-3F28-4236-8BFB-FBF5C61D2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0690" y="44333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128">
              <a:extLst>
                <a:ext uri="{FF2B5EF4-FFF2-40B4-BE49-F238E27FC236}">
                  <a16:creationId xmlns:a16="http://schemas.microsoft.com/office/drawing/2014/main" id="{4964135B-83FA-4752-B51F-4CFD602E9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7880" y="453227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129">
              <a:extLst>
                <a:ext uri="{FF2B5EF4-FFF2-40B4-BE49-F238E27FC236}">
                  <a16:creationId xmlns:a16="http://schemas.microsoft.com/office/drawing/2014/main" id="{F3C3490C-C80D-4EBD-B0FF-3442D00A2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5676" y="443665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Freeform 133">
              <a:extLst>
                <a:ext uri="{FF2B5EF4-FFF2-40B4-BE49-F238E27FC236}">
                  <a16:creationId xmlns:a16="http://schemas.microsoft.com/office/drawing/2014/main" id="{753BA736-C0F4-4347-A2C2-8E04EE964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2492" y="4445628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Freeform 136">
              <a:extLst>
                <a:ext uri="{FF2B5EF4-FFF2-40B4-BE49-F238E27FC236}">
                  <a16:creationId xmlns:a16="http://schemas.microsoft.com/office/drawing/2014/main" id="{CF428053-E04E-4393-A359-CA6B3A215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34498" y="449493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Freeform 137">
              <a:extLst>
                <a:ext uri="{FF2B5EF4-FFF2-40B4-BE49-F238E27FC236}">
                  <a16:creationId xmlns:a16="http://schemas.microsoft.com/office/drawing/2014/main" id="{D13AE202-2FC6-43BE-A627-885299B6C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3708" y="4461132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138">
              <a:extLst>
                <a:ext uri="{FF2B5EF4-FFF2-40B4-BE49-F238E27FC236}">
                  <a16:creationId xmlns:a16="http://schemas.microsoft.com/office/drawing/2014/main" id="{C5E6661C-2D64-4582-9DE2-BB12642A7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81151" y="4463581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Freeform 140">
              <a:extLst>
                <a:ext uri="{FF2B5EF4-FFF2-40B4-BE49-F238E27FC236}">
                  <a16:creationId xmlns:a16="http://schemas.microsoft.com/office/drawing/2014/main" id="{C23ABE2D-B41B-40A7-A361-A53B37AFB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60690" y="4473372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Freeform 142">
              <a:extLst>
                <a:ext uri="{FF2B5EF4-FFF2-40B4-BE49-F238E27FC236}">
                  <a16:creationId xmlns:a16="http://schemas.microsoft.com/office/drawing/2014/main" id="{CE3296F5-7A30-4DB9-B08F-524BDDEB1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1251" y="4500301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125">
              <a:extLst>
                <a:ext uri="{FF2B5EF4-FFF2-40B4-BE49-F238E27FC236}">
                  <a16:creationId xmlns:a16="http://schemas.microsoft.com/office/drawing/2014/main" id="{DABAC787-1EC4-4F31-A114-BECB1680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93742" y="453408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Freeform 137">
              <a:extLst>
                <a:ext uri="{FF2B5EF4-FFF2-40B4-BE49-F238E27FC236}">
                  <a16:creationId xmlns:a16="http://schemas.microsoft.com/office/drawing/2014/main" id="{4EBBFFB4-01C2-4163-BD3E-C91FBC054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21339" y="421864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D53B3B-637C-5E43-B7C7-C92DA36A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460" y="5915025"/>
            <a:ext cx="9885081" cy="9710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dirty="0" err="1"/>
              <a:t>Ответы</a:t>
            </a:r>
            <a:r>
              <a:rPr lang="en-US" b="1" dirty="0"/>
              <a:t> на </a:t>
            </a:r>
            <a:r>
              <a:rPr lang="en-US" b="1" dirty="0" err="1"/>
              <a:t>вопросы</a:t>
            </a:r>
            <a:r>
              <a:rPr lang="en-US" b="1" dirty="0"/>
              <a:t> в </a:t>
            </a:r>
            <a:r>
              <a:rPr lang="en-US" b="1" dirty="0" err="1"/>
              <a:t>живом</a:t>
            </a:r>
            <a:r>
              <a:rPr lang="en-US" b="1" dirty="0"/>
              <a:t> </a:t>
            </a:r>
            <a:r>
              <a:rPr lang="en-US" b="1" dirty="0" err="1"/>
              <a:t>эфире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709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41242F"/>
      </a:dk2>
      <a:lt2>
        <a:srgbClr val="E2E3E8"/>
      </a:lt2>
      <a:accent1>
        <a:srgbClr val="ADA14C"/>
      </a:accent1>
      <a:accent2>
        <a:srgbClr val="E58B3D"/>
      </a:accent2>
      <a:accent3>
        <a:srgbClr val="EC7670"/>
      </a:accent3>
      <a:accent4>
        <a:srgbClr val="E85189"/>
      </a:accent4>
      <a:accent5>
        <a:srgbClr val="EC70D2"/>
      </a:accent5>
      <a:accent6>
        <a:srgbClr val="C951E8"/>
      </a:accent6>
      <a:hlink>
        <a:srgbClr val="6972AE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220</Words>
  <Application>Microsoft Macintosh PowerPoint</Application>
  <PresentationFormat>Widescreen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Modern Love</vt:lpstr>
      <vt:lpstr>BohemianVTI</vt:lpstr>
      <vt:lpstr> СКРИНИНГ-МАММОГРАФИЯ И ЭКСПЕРТНОЕ УЗИ – СЛАГАЕМЫЕ СОВРЕМЕННОЙ ДИАГНОСТИКИ ПАТОЛОГИИ МОЛОЧНЫХ ЖЕЛЕЗ  Лектор  НИНА ЛЕТО-РОМАНОВА MD CRGS RDMS AIUM RSNA SBI RAD-AID </vt:lpstr>
      <vt:lpstr> 21-28 мая 2022 СКРИНИНГ-МАММОГРАФИЯ И ЭКСПЕРТНОЕ УЗИ – СЛАГАЕМЫЕ СОВРЕМЕННОЙ ДИАГНОСТИКИ ПАТОЛОГИИ МОЛОЧНЫХ ЖЕЛЕЗ  Лектор  НИНА ЛЕТО-РОМАНОВА MD CRGS RDMS AIUM RSNA SBI RAD-AID </vt:lpstr>
      <vt:lpstr>Лекция 1. СКРИНИНГ-ИССЛЕДОВАНИЯ МЖ.  РОЛЬ УЗД В РАННЕЙ ДИАГНОСТИКЕ РАКА.</vt:lpstr>
      <vt:lpstr> Лекция 2. Экспертное УЗИ </vt:lpstr>
      <vt:lpstr>Ответы на вопросы в живом эфире.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СКРИНИНГ-МАММОГРАФИЯ И ЭКСПЕРТНОЕ УЗИ – СЛАГАЕМЫЕ СОВРЕМЕННОЙ ДИАГНОСТИКИ ПАТОЛОГИИ МОЛОЧНЫХ ЖЕЛЕЗ  Лектор  НИНА ЛЕТО-РОМАНОВА MD CRGS RDMS AIUM RSNA SBI RAD-AID </dc:title>
  <dc:creator>Nina R</dc:creator>
  <cp:lastModifiedBy>Nina R</cp:lastModifiedBy>
  <cp:revision>1</cp:revision>
  <dcterms:created xsi:type="dcterms:W3CDTF">2022-04-10T01:40:55Z</dcterms:created>
  <dcterms:modified xsi:type="dcterms:W3CDTF">2022-04-10T02:46:02Z</dcterms:modified>
</cp:coreProperties>
</file>